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3"/>
  </p:sldMasterIdLst>
  <p:notesMasterIdLst>
    <p:notesMasterId r:id="rId5"/>
  </p:notesMasterIdLst>
  <p:sldIdLst>
    <p:sldId id="256" r:id="rId4"/>
    <p:sldId id="275" r:id="rId6"/>
    <p:sldId id="274" r:id="rId7"/>
    <p:sldId id="283" r:id="rId8"/>
    <p:sldId id="284" r:id="rId9"/>
    <p:sldId id="285" r:id="rId10"/>
    <p:sldId id="286" r:id="rId11"/>
    <p:sldId id="258" r:id="rId12"/>
    <p:sldId id="264" r:id="rId13"/>
    <p:sldId id="257" r:id="rId14"/>
    <p:sldId id="267" r:id="rId15"/>
    <p:sldId id="265" r:id="rId16"/>
    <p:sldId id="263" r:id="rId17"/>
    <p:sldId id="259" r:id="rId18"/>
    <p:sldId id="281" r:id="rId19"/>
    <p:sldId id="282" r:id="rId20"/>
    <p:sldId id="269" r:id="rId21"/>
    <p:sldId id="268" r:id="rId22"/>
    <p:sldId id="262" r:id="rId23"/>
    <p:sldId id="271" r:id="rId24"/>
    <p:sldId id="266" r:id="rId25"/>
    <p:sldId id="272" r:id="rId26"/>
    <p:sldId id="270" r:id="rId27"/>
    <p:sldId id="260" r:id="rId28"/>
    <p:sldId id="273" r:id="rId29"/>
    <p:sldId id="276" r:id="rId30"/>
    <p:sldId id="261" r:id="rId31"/>
    <p:sldId id="277" r:id="rId32"/>
    <p:sldId id="278" r:id="rId33"/>
    <p:sldId id="279" r:id="rId34"/>
    <p:sldId id="280" r:id="rId3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FB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Workbook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83278233114699"/>
          <c:y val="0.134088780292879"/>
          <c:w val="0.865194625083266"/>
          <c:h val="0.86125535928028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Lbls>
            <c:dLbl>
              <c:idx val="1"/>
              <c:layout>
                <c:manualLayout>
                  <c:x val="0.0775010880560796"/>
                  <c:y val="0.120555623784481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76411171259842"/>
                  <c:y val="0.0604050774849239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只是听说过</c:v>
                </c:pt>
                <c:pt idx="1">
                  <c:v>大致了解</c:v>
                </c:pt>
                <c:pt idx="2">
                  <c:v>非常了解</c:v>
                </c:pt>
                <c:pt idx="3">
                  <c:v>懂得其中原理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82.3</c:v>
                </c:pt>
                <c:pt idx="1">
                  <c:v>10.2</c:v>
                </c:pt>
                <c:pt idx="2">
                  <c:v>5.6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63214461161974"/>
          <c:y val="0.304156180288113"/>
          <c:w val="0.209590828459015"/>
          <c:h val="0.40705197883233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83278233114699"/>
          <c:y val="0.134088780292879"/>
          <c:w val="0.865194625083266"/>
          <c:h val="0.86125535928028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Lbls>
            <c:dLbl>
              <c:idx val="1"/>
              <c:layout>
                <c:manualLayout>
                  <c:x val="0.0775010880560796"/>
                  <c:y val="0.120555623784481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76411171259842"/>
                  <c:y val="0.0604050774849239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网络</c:v>
                </c:pt>
                <c:pt idx="1">
                  <c:v>电视</c:v>
                </c:pt>
                <c:pt idx="2">
                  <c:v>课堂</c:v>
                </c:pt>
                <c:pt idx="3">
                  <c:v>相关教材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78.2</c:v>
                </c:pt>
                <c:pt idx="1">
                  <c:v>8.1</c:v>
                </c:pt>
                <c:pt idx="2">
                  <c:v>5.7</c:v>
                </c:pt>
                <c:pt idx="3">
                  <c:v>3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63214461161974"/>
          <c:y val="0.304156180288113"/>
          <c:w val="0.209590828459015"/>
          <c:h val="0.40705197883233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83278233114699"/>
          <c:y val="0.134088780292879"/>
          <c:w val="0.865194625083266"/>
          <c:h val="0.86125535928028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Lbls>
            <c:dLbl>
              <c:idx val="1"/>
              <c:layout>
                <c:manualLayout>
                  <c:x val="0.0775010880560796"/>
                  <c:y val="0.120555623784481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76411171259842"/>
                  <c:y val="0.0604050774849239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经常</c:v>
                </c:pt>
                <c:pt idx="1">
                  <c:v>一般</c:v>
                </c:pt>
                <c:pt idx="2">
                  <c:v>偶尔</c:v>
                </c:pt>
                <c:pt idx="3">
                  <c:v>从未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62.1</c:v>
                </c:pt>
                <c:pt idx="1">
                  <c:v>25.4</c:v>
                </c:pt>
                <c:pt idx="2">
                  <c:v>10.1</c:v>
                </c:pt>
                <c:pt idx="3">
                  <c:v>1.9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63214461161974"/>
          <c:y val="0.304156180288113"/>
          <c:w val="0.209590828459015"/>
          <c:h val="0.40705197883233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83278233114699"/>
          <c:y val="0.134088780292879"/>
          <c:w val="0.865194625083266"/>
          <c:h val="0.86125535928028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Lbls>
            <c:dLbl>
              <c:idx val="1"/>
              <c:layout>
                <c:manualLayout>
                  <c:x val="0.0775010880560796"/>
                  <c:y val="0.120555623784481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76411171259842"/>
                  <c:y val="0.0604050774849239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非常希望</c:v>
                </c:pt>
                <c:pt idx="1">
                  <c:v>比较希望</c:v>
                </c:pt>
                <c:pt idx="2">
                  <c:v>无所谓</c:v>
                </c:pt>
                <c:pt idx="3">
                  <c:v>不希望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46.9</c:v>
                </c:pt>
                <c:pt idx="1">
                  <c:v>27.5</c:v>
                </c:pt>
                <c:pt idx="2">
                  <c:v>23.2</c:v>
                </c:pt>
                <c:pt idx="3">
                  <c:v>2.4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63214461161974"/>
          <c:y val="0.304156180288113"/>
          <c:w val="0.209590828459015"/>
          <c:h val="0.40705197883233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83278233114699"/>
          <c:y val="0.134088780292879"/>
          <c:w val="0.865194625083266"/>
          <c:h val="0.86125535928028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Lbls>
            <c:dLbl>
              <c:idx val="1"/>
              <c:layout>
                <c:manualLayout>
                  <c:x val="0.0775010880560796"/>
                  <c:y val="0.120555623784481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76411171259842"/>
                  <c:y val="0.0604050774849239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十分肯定</c:v>
                </c:pt>
                <c:pt idx="1">
                  <c:v>一般</c:v>
                </c:pt>
                <c:pt idx="2">
                  <c:v>不清楚</c:v>
                </c:pt>
                <c:pt idx="3">
                  <c:v>不可能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59.7</c:v>
                </c:pt>
                <c:pt idx="1">
                  <c:v>21.6</c:v>
                </c:pt>
                <c:pt idx="2">
                  <c:v>10.1</c:v>
                </c:pt>
                <c:pt idx="3">
                  <c:v>2.4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63214461161974"/>
          <c:y val="0.304156180288113"/>
          <c:w val="0.209590828459015"/>
          <c:h val="0.40705197883233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5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5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5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5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5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5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5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5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5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5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B92317-A0CC-48EE-B972-04731D25F3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F15B5-4506-42B9-84D7-C7A0599C97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80010" y="-32385"/>
            <a:ext cx="12351385" cy="6922135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80010" y="-32385"/>
            <a:ext cx="12351385" cy="6922135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f564948e881290ef8c930ad817e7b094"/>
          <p:cNvPicPr>
            <a:picLocks noChangeAspect="1"/>
          </p:cNvPicPr>
          <p:nvPr userDrawn="1"/>
        </p:nvPicPr>
        <p:blipFill>
          <a:blip r:embed="rId2"/>
          <a:srcRect l="12537" r="32758"/>
          <a:stretch>
            <a:fillRect/>
          </a:stretch>
        </p:blipFill>
        <p:spPr>
          <a:xfrm>
            <a:off x="-78105" y="-18415"/>
            <a:ext cx="12295505" cy="68948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f564948e881290ef8c930ad817e7b094"/>
          <p:cNvPicPr>
            <a:picLocks noChangeAspect="1"/>
          </p:cNvPicPr>
          <p:nvPr userDrawn="1"/>
        </p:nvPicPr>
        <p:blipFill>
          <a:blip r:embed="rId2"/>
          <a:srcRect l="12537" r="32758"/>
          <a:stretch>
            <a:fillRect/>
          </a:stretch>
        </p:blipFill>
        <p:spPr>
          <a:xfrm>
            <a:off x="-78105" y="-18415"/>
            <a:ext cx="12295505" cy="68948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NULL" TargetMode="Externa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jpeg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2c33e6a32bc9ec118dfac6d875d8fc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985" y="10795"/>
            <a:ext cx="12390755" cy="69710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696720" y="1770380"/>
            <a:ext cx="88011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计算机高科技领域浅谈</a:t>
            </a:r>
            <a:endParaRPr lang="zh-CN" altLang="en-US" sz="600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299335" y="3142615"/>
            <a:ext cx="73393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大数据</a:t>
            </a:r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人工智能</a:t>
            </a:r>
            <a:endParaRPr lang="zh-CN" altLang="en-US" sz="4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945448" y="4180840"/>
            <a:ext cx="63023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汇报人：</a:t>
            </a:r>
            <a:r>
              <a:rPr lang="en-US" alt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53160817 </a:t>
            </a:r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商健文</a:t>
            </a:r>
            <a:endParaRPr lang="zh-CN" altLang="en-US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          53160809 </a:t>
            </a:r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张炎</a:t>
            </a:r>
            <a:endParaRPr lang="zh-CN" altLang="en-US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Mark Pride - River Flows In You (Original Mix) - remix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2000.000000"/>
                  <p14:fade in="750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54878" y="26990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951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6" grpId="0"/>
      <p:bldP spid="6" grpId="1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2c33e6a32bc9ec118dfac6d875d8fc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985" y="10795"/>
            <a:ext cx="12390755" cy="69710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90345" y="1327150"/>
            <a:ext cx="920686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What is Big Data</a:t>
            </a:r>
            <a:endParaRPr lang="en-US" altLang="zh-CN" sz="660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94790" y="2667635"/>
            <a:ext cx="920242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200000"/>
              </a:lnSpc>
            </a:pPr>
            <a:r>
              <a:rPr lang="en-US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      </a:t>
            </a:r>
            <a:r>
              <a:rPr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大数据(</a:t>
            </a:r>
            <a:r>
              <a:rPr 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B</a:t>
            </a:r>
            <a:r>
              <a:rPr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ig </a:t>
            </a:r>
            <a:r>
              <a:rPr 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D</a:t>
            </a:r>
            <a:r>
              <a:rPr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ata)，或称巨量资料，指的是需要新</a:t>
            </a:r>
            <a:r>
              <a:rPr 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的</a:t>
            </a:r>
            <a:r>
              <a:rPr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处理模式才能具有更强的决策力、洞察力和流程优化能力的海量、高增长率和多样化的信息资产。 在维克托·迈尔-舍恩伯格及肯尼斯·库克耶编写的《大数据时代》中大数据指不用随机分析法(抽样调查)这样的捷径，而采用</a:t>
            </a:r>
            <a:r>
              <a:rPr 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对</a:t>
            </a:r>
            <a:r>
              <a:rPr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所有数据进行分析处理。</a:t>
            </a:r>
            <a:endParaRPr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-52705" y="31432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4417060" y="2232025"/>
            <a:ext cx="3351213" cy="3352800"/>
            <a:chOff x="4403725" y="2232025"/>
            <a:chExt cx="3351213" cy="3352800"/>
          </a:xfrm>
          <a:solidFill>
            <a:srgbClr val="10FBFE">
              <a:alpha val="89000"/>
            </a:srgbClr>
          </a:solidFill>
        </p:grpSpPr>
        <p:sp>
          <p:nvSpPr>
            <p:cNvPr id="6149" name="任意多边形 8"/>
            <p:cNvSpPr>
              <a:spLocks noChangeArrowheads="1"/>
            </p:cNvSpPr>
            <p:nvPr/>
          </p:nvSpPr>
          <p:spPr bwMode="auto">
            <a:xfrm rot="16193188" flipH="1">
              <a:off x="3789362" y="2846388"/>
              <a:ext cx="1617663" cy="388938"/>
            </a:xfrm>
            <a:custGeom>
              <a:avLst/>
              <a:gdLst>
                <a:gd name="T0" fmla="*/ 0 w 1617335"/>
                <a:gd name="T1" fmla="*/ 0 h 387910"/>
                <a:gd name="T2" fmla="*/ 379435 w 1617335"/>
                <a:gd name="T3" fmla="*/ 388938 h 387910"/>
                <a:gd name="T4" fmla="*/ 1617663 w 1617335"/>
                <a:gd name="T5" fmla="*/ 388938 h 387910"/>
                <a:gd name="T6" fmla="*/ 1617663 w 1617335"/>
                <a:gd name="T7" fmla="*/ 386921 h 387910"/>
                <a:gd name="T8" fmla="*/ 1231687 w 1617335"/>
                <a:gd name="T9" fmla="*/ 0 h 3879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617335"/>
                <a:gd name="T16" fmla="*/ 0 h 387910"/>
                <a:gd name="T17" fmla="*/ 1617335 w 1617335"/>
                <a:gd name="T18" fmla="*/ 387910 h 38791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617335" h="387910">
                  <a:moveTo>
                    <a:pt x="0" y="0"/>
                  </a:moveTo>
                  <a:lnTo>
                    <a:pt x="379358" y="387910"/>
                  </a:lnTo>
                  <a:lnTo>
                    <a:pt x="1617335" y="387910"/>
                  </a:lnTo>
                  <a:lnTo>
                    <a:pt x="1617335" y="385898"/>
                  </a:lnTo>
                  <a:lnTo>
                    <a:pt x="123143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6150" name="矩形 9"/>
            <p:cNvSpPr>
              <a:spLocks noChangeAspect="1" noChangeArrowheads="1"/>
            </p:cNvSpPr>
            <p:nvPr/>
          </p:nvSpPr>
          <p:spPr bwMode="auto">
            <a:xfrm rot="16193188" flipH="1">
              <a:off x="4793457" y="2626518"/>
              <a:ext cx="1225550" cy="1223963"/>
            </a:xfrm>
            <a:prstGeom prst="rect">
              <a:avLst/>
            </a:prstGeom>
            <a:noFill/>
            <a:ln w="12700">
              <a:solidFill>
                <a:srgbClr val="10FBFE">
                  <a:alpha val="70000"/>
                </a:srgbClr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grpSp>
          <p:nvGrpSpPr>
            <p:cNvPr id="6151" name="组合 10"/>
            <p:cNvGrpSpPr/>
            <p:nvPr/>
          </p:nvGrpSpPr>
          <p:grpSpPr bwMode="auto">
            <a:xfrm>
              <a:off x="6527800" y="2962275"/>
              <a:ext cx="519113" cy="581025"/>
              <a:chOff x="0" y="0"/>
              <a:chExt cx="402656" cy="450303"/>
            </a:xfrm>
            <a:grpFill/>
          </p:grpSpPr>
          <p:sp>
            <p:nvSpPr>
              <p:cNvPr id="6182" name="Freeform 108"/>
              <p:cNvSpPr>
                <a:spLocks noEditPoints="1" noChangeArrowheads="1"/>
              </p:cNvSpPr>
              <p:nvPr/>
            </p:nvSpPr>
            <p:spPr bwMode="auto">
              <a:xfrm>
                <a:off x="69134" y="167228"/>
                <a:ext cx="56988" cy="57923"/>
              </a:xfrm>
              <a:custGeom>
                <a:avLst/>
                <a:gdLst>
                  <a:gd name="T0" fmla="*/ 28494 w 26"/>
                  <a:gd name="T1" fmla="*/ 0 h 26"/>
                  <a:gd name="T2" fmla="*/ 0 w 26"/>
                  <a:gd name="T3" fmla="*/ 28962 h 26"/>
                  <a:gd name="T4" fmla="*/ 28494 w 26"/>
                  <a:gd name="T5" fmla="*/ 57923 h 26"/>
                  <a:gd name="T6" fmla="*/ 56988 w 26"/>
                  <a:gd name="T7" fmla="*/ 28962 h 26"/>
                  <a:gd name="T8" fmla="*/ 28494 w 26"/>
                  <a:gd name="T9" fmla="*/ 0 h 26"/>
                  <a:gd name="T10" fmla="*/ 28494 w 26"/>
                  <a:gd name="T11" fmla="*/ 51240 h 26"/>
                  <a:gd name="T12" fmla="*/ 6576 w 26"/>
                  <a:gd name="T13" fmla="*/ 28962 h 26"/>
                  <a:gd name="T14" fmla="*/ 28494 w 26"/>
                  <a:gd name="T15" fmla="*/ 6683 h 26"/>
                  <a:gd name="T16" fmla="*/ 50412 w 26"/>
                  <a:gd name="T17" fmla="*/ 28962 h 26"/>
                  <a:gd name="T18" fmla="*/ 28494 w 26"/>
                  <a:gd name="T19" fmla="*/ 51240 h 2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"/>
                  <a:gd name="T31" fmla="*/ 0 h 26"/>
                  <a:gd name="T32" fmla="*/ 26 w 26"/>
                  <a:gd name="T33" fmla="*/ 26 h 2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" h="26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20"/>
                      <a:pt x="6" y="26"/>
                      <a:pt x="13" y="26"/>
                    </a:cubicBezTo>
                    <a:cubicBezTo>
                      <a:pt x="20" y="26"/>
                      <a:pt x="26" y="20"/>
                      <a:pt x="26" y="13"/>
                    </a:cubicBezTo>
                    <a:cubicBezTo>
                      <a:pt x="26" y="6"/>
                      <a:pt x="20" y="0"/>
                      <a:pt x="13" y="0"/>
                    </a:cubicBezTo>
                    <a:close/>
                    <a:moveTo>
                      <a:pt x="13" y="23"/>
                    </a:moveTo>
                    <a:cubicBezTo>
                      <a:pt x="8" y="23"/>
                      <a:pt x="3" y="18"/>
                      <a:pt x="3" y="13"/>
                    </a:cubicBezTo>
                    <a:cubicBezTo>
                      <a:pt x="3" y="7"/>
                      <a:pt x="8" y="3"/>
                      <a:pt x="13" y="3"/>
                    </a:cubicBezTo>
                    <a:cubicBezTo>
                      <a:pt x="19" y="3"/>
                      <a:pt x="23" y="7"/>
                      <a:pt x="23" y="13"/>
                    </a:cubicBezTo>
                    <a:cubicBezTo>
                      <a:pt x="23" y="18"/>
                      <a:pt x="19" y="23"/>
                      <a:pt x="1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83" name="Freeform 109"/>
              <p:cNvSpPr>
                <a:spLocks noEditPoints="1" noChangeArrowheads="1"/>
              </p:cNvSpPr>
              <p:nvPr/>
            </p:nvSpPr>
            <p:spPr bwMode="auto">
              <a:xfrm>
                <a:off x="197125" y="129859"/>
                <a:ext cx="48580" cy="48580"/>
              </a:xfrm>
              <a:custGeom>
                <a:avLst/>
                <a:gdLst>
                  <a:gd name="T0" fmla="*/ 24290 w 22"/>
                  <a:gd name="T1" fmla="*/ 0 h 22"/>
                  <a:gd name="T2" fmla="*/ 0 w 22"/>
                  <a:gd name="T3" fmla="*/ 24290 h 22"/>
                  <a:gd name="T4" fmla="*/ 24290 w 22"/>
                  <a:gd name="T5" fmla="*/ 48580 h 22"/>
                  <a:gd name="T6" fmla="*/ 48580 w 22"/>
                  <a:gd name="T7" fmla="*/ 24290 h 22"/>
                  <a:gd name="T8" fmla="*/ 24290 w 22"/>
                  <a:gd name="T9" fmla="*/ 0 h 22"/>
                  <a:gd name="T10" fmla="*/ 24290 w 22"/>
                  <a:gd name="T11" fmla="*/ 37539 h 22"/>
                  <a:gd name="T12" fmla="*/ 11041 w 22"/>
                  <a:gd name="T13" fmla="*/ 24290 h 22"/>
                  <a:gd name="T14" fmla="*/ 24290 w 22"/>
                  <a:gd name="T15" fmla="*/ 11041 h 22"/>
                  <a:gd name="T16" fmla="*/ 37539 w 22"/>
                  <a:gd name="T17" fmla="*/ 24290 h 22"/>
                  <a:gd name="T18" fmla="*/ 24290 w 22"/>
                  <a:gd name="T19" fmla="*/ 37539 h 2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2"/>
                  <a:gd name="T31" fmla="*/ 0 h 22"/>
                  <a:gd name="T32" fmla="*/ 22 w 22"/>
                  <a:gd name="T33" fmla="*/ 22 h 22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2" h="22">
                    <a:moveTo>
                      <a:pt x="11" y="0"/>
                    </a:move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lose/>
                    <a:moveTo>
                      <a:pt x="11" y="17"/>
                    </a:moveTo>
                    <a:cubicBezTo>
                      <a:pt x="8" y="17"/>
                      <a:pt x="5" y="14"/>
                      <a:pt x="5" y="11"/>
                    </a:cubicBezTo>
                    <a:cubicBezTo>
                      <a:pt x="5" y="8"/>
                      <a:pt x="8" y="5"/>
                      <a:pt x="11" y="5"/>
                    </a:cubicBezTo>
                    <a:cubicBezTo>
                      <a:pt x="14" y="5"/>
                      <a:pt x="17" y="8"/>
                      <a:pt x="17" y="11"/>
                    </a:cubicBezTo>
                    <a:cubicBezTo>
                      <a:pt x="17" y="14"/>
                      <a:pt x="14" y="17"/>
                      <a:pt x="1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84" name="Freeform 110"/>
              <p:cNvSpPr>
                <a:spLocks noEditPoints="1" noChangeArrowheads="1"/>
              </p:cNvSpPr>
              <p:nvPr/>
            </p:nvSpPr>
            <p:spPr bwMode="auto">
              <a:xfrm>
                <a:off x="82213" y="181242"/>
                <a:ext cx="30830" cy="30830"/>
              </a:xfrm>
              <a:custGeom>
                <a:avLst/>
                <a:gdLst>
                  <a:gd name="T0" fmla="*/ 15415 w 14"/>
                  <a:gd name="T1" fmla="*/ 0 h 14"/>
                  <a:gd name="T2" fmla="*/ 0 w 14"/>
                  <a:gd name="T3" fmla="*/ 15415 h 14"/>
                  <a:gd name="T4" fmla="*/ 15415 w 14"/>
                  <a:gd name="T5" fmla="*/ 30830 h 14"/>
                  <a:gd name="T6" fmla="*/ 30830 w 14"/>
                  <a:gd name="T7" fmla="*/ 15415 h 14"/>
                  <a:gd name="T8" fmla="*/ 15415 w 14"/>
                  <a:gd name="T9" fmla="*/ 0 h 14"/>
                  <a:gd name="T10" fmla="*/ 15415 w 14"/>
                  <a:gd name="T11" fmla="*/ 22021 h 14"/>
                  <a:gd name="T12" fmla="*/ 8809 w 14"/>
                  <a:gd name="T13" fmla="*/ 15415 h 14"/>
                  <a:gd name="T14" fmla="*/ 15415 w 14"/>
                  <a:gd name="T15" fmla="*/ 6606 h 14"/>
                  <a:gd name="T16" fmla="*/ 24224 w 14"/>
                  <a:gd name="T17" fmla="*/ 15415 h 14"/>
                  <a:gd name="T18" fmla="*/ 15415 w 14"/>
                  <a:gd name="T19" fmla="*/ 22021 h 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"/>
                  <a:gd name="T31" fmla="*/ 0 h 14"/>
                  <a:gd name="T32" fmla="*/ 14 w 14"/>
                  <a:gd name="T33" fmla="*/ 14 h 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" h="14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4" y="11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lose/>
                    <a:moveTo>
                      <a:pt x="7" y="10"/>
                    </a:move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7" y="3"/>
                    </a:cubicBezTo>
                    <a:cubicBezTo>
                      <a:pt x="9" y="3"/>
                      <a:pt x="11" y="5"/>
                      <a:pt x="11" y="7"/>
                    </a:cubicBezTo>
                    <a:cubicBezTo>
                      <a:pt x="11" y="9"/>
                      <a:pt x="9" y="10"/>
                      <a:pt x="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85" name="Freeform 111"/>
              <p:cNvSpPr>
                <a:spLocks noEditPoints="1" noChangeArrowheads="1"/>
              </p:cNvSpPr>
              <p:nvPr/>
            </p:nvSpPr>
            <p:spPr bwMode="auto">
              <a:xfrm>
                <a:off x="172834" y="105568"/>
                <a:ext cx="97161" cy="97161"/>
              </a:xfrm>
              <a:custGeom>
                <a:avLst/>
                <a:gdLst>
                  <a:gd name="T0" fmla="*/ 48581 w 44"/>
                  <a:gd name="T1" fmla="*/ 0 h 44"/>
                  <a:gd name="T2" fmla="*/ 0 w 44"/>
                  <a:gd name="T3" fmla="*/ 48581 h 44"/>
                  <a:gd name="T4" fmla="*/ 48581 w 44"/>
                  <a:gd name="T5" fmla="*/ 97161 h 44"/>
                  <a:gd name="T6" fmla="*/ 97161 w 44"/>
                  <a:gd name="T7" fmla="*/ 48581 h 44"/>
                  <a:gd name="T8" fmla="*/ 48581 w 44"/>
                  <a:gd name="T9" fmla="*/ 0 h 44"/>
                  <a:gd name="T10" fmla="*/ 48581 w 44"/>
                  <a:gd name="T11" fmla="*/ 86120 h 44"/>
                  <a:gd name="T12" fmla="*/ 11041 w 44"/>
                  <a:gd name="T13" fmla="*/ 48581 h 44"/>
                  <a:gd name="T14" fmla="*/ 48581 w 44"/>
                  <a:gd name="T15" fmla="*/ 13249 h 44"/>
                  <a:gd name="T16" fmla="*/ 86120 w 44"/>
                  <a:gd name="T17" fmla="*/ 48581 h 44"/>
                  <a:gd name="T18" fmla="*/ 48581 w 44"/>
                  <a:gd name="T19" fmla="*/ 86120 h 4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44"/>
                  <a:gd name="T31" fmla="*/ 0 h 44"/>
                  <a:gd name="T32" fmla="*/ 44 w 44"/>
                  <a:gd name="T33" fmla="*/ 44 h 4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  <a:moveTo>
                      <a:pt x="22" y="39"/>
                    </a:moveTo>
                    <a:cubicBezTo>
                      <a:pt x="13" y="39"/>
                      <a:pt x="5" y="31"/>
                      <a:pt x="5" y="22"/>
                    </a:cubicBezTo>
                    <a:cubicBezTo>
                      <a:pt x="5" y="13"/>
                      <a:pt x="13" y="6"/>
                      <a:pt x="22" y="6"/>
                    </a:cubicBezTo>
                    <a:cubicBezTo>
                      <a:pt x="31" y="6"/>
                      <a:pt x="39" y="13"/>
                      <a:pt x="39" y="22"/>
                    </a:cubicBezTo>
                    <a:cubicBezTo>
                      <a:pt x="39" y="31"/>
                      <a:pt x="31" y="39"/>
                      <a:pt x="2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86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02656" cy="450303"/>
              </a:xfrm>
              <a:custGeom>
                <a:avLst/>
                <a:gdLst>
                  <a:gd name="T0" fmla="*/ 347346 w 182"/>
                  <a:gd name="T1" fmla="*/ 211907 h 204"/>
                  <a:gd name="T2" fmla="*/ 338497 w 182"/>
                  <a:gd name="T3" fmla="*/ 105954 h 204"/>
                  <a:gd name="T4" fmla="*/ 172567 w 182"/>
                  <a:gd name="T5" fmla="*/ 0 h 204"/>
                  <a:gd name="T6" fmla="*/ 2212 w 182"/>
                  <a:gd name="T7" fmla="*/ 174382 h 204"/>
                  <a:gd name="T8" fmla="*/ 0 w 182"/>
                  <a:gd name="T9" fmla="*/ 450303 h 204"/>
                  <a:gd name="T10" fmla="*/ 250001 w 182"/>
                  <a:gd name="T11" fmla="*/ 388497 h 204"/>
                  <a:gd name="T12" fmla="*/ 325222 w 182"/>
                  <a:gd name="T13" fmla="*/ 388497 h 204"/>
                  <a:gd name="T14" fmla="*/ 325222 w 182"/>
                  <a:gd name="T15" fmla="*/ 388497 h 204"/>
                  <a:gd name="T16" fmla="*/ 345134 w 182"/>
                  <a:gd name="T17" fmla="*/ 333313 h 204"/>
                  <a:gd name="T18" fmla="*/ 323010 w 182"/>
                  <a:gd name="T19" fmla="*/ 320068 h 204"/>
                  <a:gd name="T20" fmla="*/ 345134 w 182"/>
                  <a:gd name="T21" fmla="*/ 309031 h 204"/>
                  <a:gd name="T22" fmla="*/ 342921 w 182"/>
                  <a:gd name="T23" fmla="*/ 304617 h 204"/>
                  <a:gd name="T24" fmla="*/ 376107 w 182"/>
                  <a:gd name="T25" fmla="*/ 245018 h 204"/>
                  <a:gd name="T26" fmla="*/ 137169 w 182"/>
                  <a:gd name="T27" fmla="*/ 205285 h 204"/>
                  <a:gd name="T28" fmla="*/ 137169 w 182"/>
                  <a:gd name="T29" fmla="*/ 225152 h 204"/>
                  <a:gd name="T30" fmla="*/ 119469 w 182"/>
                  <a:gd name="T31" fmla="*/ 231774 h 204"/>
                  <a:gd name="T32" fmla="*/ 106195 w 182"/>
                  <a:gd name="T33" fmla="*/ 242810 h 204"/>
                  <a:gd name="T34" fmla="*/ 88496 w 182"/>
                  <a:gd name="T35" fmla="*/ 236188 h 204"/>
                  <a:gd name="T36" fmla="*/ 70797 w 182"/>
                  <a:gd name="T37" fmla="*/ 236188 h 204"/>
                  <a:gd name="T38" fmla="*/ 61947 w 182"/>
                  <a:gd name="T39" fmla="*/ 218529 h 204"/>
                  <a:gd name="T40" fmla="*/ 48673 w 182"/>
                  <a:gd name="T41" fmla="*/ 205285 h 204"/>
                  <a:gd name="T42" fmla="*/ 57522 w 182"/>
                  <a:gd name="T43" fmla="*/ 187626 h 204"/>
                  <a:gd name="T44" fmla="*/ 57522 w 182"/>
                  <a:gd name="T45" fmla="*/ 167760 h 204"/>
                  <a:gd name="T46" fmla="*/ 75221 w 182"/>
                  <a:gd name="T47" fmla="*/ 161138 h 204"/>
                  <a:gd name="T48" fmla="*/ 88496 w 182"/>
                  <a:gd name="T49" fmla="*/ 150101 h 204"/>
                  <a:gd name="T50" fmla="*/ 106195 w 182"/>
                  <a:gd name="T51" fmla="*/ 156723 h 204"/>
                  <a:gd name="T52" fmla="*/ 126107 w 182"/>
                  <a:gd name="T53" fmla="*/ 156723 h 204"/>
                  <a:gd name="T54" fmla="*/ 132744 w 182"/>
                  <a:gd name="T55" fmla="*/ 174382 h 204"/>
                  <a:gd name="T56" fmla="*/ 146018 w 182"/>
                  <a:gd name="T57" fmla="*/ 187626 h 204"/>
                  <a:gd name="T58" fmla="*/ 300886 w 182"/>
                  <a:gd name="T59" fmla="*/ 169967 h 204"/>
                  <a:gd name="T60" fmla="*/ 278762 w 182"/>
                  <a:gd name="T61" fmla="*/ 192041 h 204"/>
                  <a:gd name="T62" fmla="*/ 267700 w 182"/>
                  <a:gd name="T63" fmla="*/ 220737 h 204"/>
                  <a:gd name="T64" fmla="*/ 236726 w 182"/>
                  <a:gd name="T65" fmla="*/ 220737 h 204"/>
                  <a:gd name="T66" fmla="*/ 207965 w 182"/>
                  <a:gd name="T67" fmla="*/ 231774 h 204"/>
                  <a:gd name="T68" fmla="*/ 183629 w 182"/>
                  <a:gd name="T69" fmla="*/ 211907 h 204"/>
                  <a:gd name="T70" fmla="*/ 154868 w 182"/>
                  <a:gd name="T71" fmla="*/ 200870 h 204"/>
                  <a:gd name="T72" fmla="*/ 154868 w 182"/>
                  <a:gd name="T73" fmla="*/ 169967 h 204"/>
                  <a:gd name="T74" fmla="*/ 141593 w 182"/>
                  <a:gd name="T75" fmla="*/ 141272 h 204"/>
                  <a:gd name="T76" fmla="*/ 163717 w 182"/>
                  <a:gd name="T77" fmla="*/ 116990 h 204"/>
                  <a:gd name="T78" fmla="*/ 174779 w 182"/>
                  <a:gd name="T79" fmla="*/ 88295 h 204"/>
                  <a:gd name="T80" fmla="*/ 207965 w 182"/>
                  <a:gd name="T81" fmla="*/ 88295 h 204"/>
                  <a:gd name="T82" fmla="*/ 236726 w 182"/>
                  <a:gd name="T83" fmla="*/ 77258 h 204"/>
                  <a:gd name="T84" fmla="*/ 258850 w 182"/>
                  <a:gd name="T85" fmla="*/ 97124 h 204"/>
                  <a:gd name="T86" fmla="*/ 287611 w 182"/>
                  <a:gd name="T87" fmla="*/ 108161 h 204"/>
                  <a:gd name="T88" fmla="*/ 287611 w 182"/>
                  <a:gd name="T89" fmla="*/ 141272 h 204"/>
                  <a:gd name="T90" fmla="*/ 300886 w 182"/>
                  <a:gd name="T91" fmla="*/ 169967 h 204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82"/>
                  <a:gd name="T139" fmla="*/ 0 h 204"/>
                  <a:gd name="T140" fmla="*/ 182 w 182"/>
                  <a:gd name="T141" fmla="*/ 204 h 204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82" h="204">
                    <a:moveTo>
                      <a:pt x="170" y="111"/>
                    </a:moveTo>
                    <a:cubicBezTo>
                      <a:pt x="166" y="107"/>
                      <a:pt x="160" y="102"/>
                      <a:pt x="157" y="96"/>
                    </a:cubicBezTo>
                    <a:cubicBezTo>
                      <a:pt x="153" y="87"/>
                      <a:pt x="158" y="79"/>
                      <a:pt x="157" y="70"/>
                    </a:cubicBezTo>
                    <a:cubicBezTo>
                      <a:pt x="157" y="63"/>
                      <a:pt x="155" y="54"/>
                      <a:pt x="153" y="48"/>
                    </a:cubicBezTo>
                    <a:cubicBezTo>
                      <a:pt x="149" y="37"/>
                      <a:pt x="142" y="28"/>
                      <a:pt x="133" y="21"/>
                    </a:cubicBezTo>
                    <a:cubicBezTo>
                      <a:pt x="119" y="8"/>
                      <a:pt x="100" y="0"/>
                      <a:pt x="78" y="0"/>
                    </a:cubicBezTo>
                    <a:cubicBezTo>
                      <a:pt x="35" y="0"/>
                      <a:pt x="0" y="32"/>
                      <a:pt x="0" y="71"/>
                    </a:cubicBezTo>
                    <a:cubicBezTo>
                      <a:pt x="0" y="74"/>
                      <a:pt x="0" y="77"/>
                      <a:pt x="1" y="79"/>
                    </a:cubicBezTo>
                    <a:cubicBezTo>
                      <a:pt x="1" y="96"/>
                      <a:pt x="6" y="117"/>
                      <a:pt x="22" y="139"/>
                    </a:cubicBezTo>
                    <a:cubicBezTo>
                      <a:pt x="22" y="139"/>
                      <a:pt x="43" y="182"/>
                      <a:pt x="0" y="204"/>
                    </a:cubicBezTo>
                    <a:cubicBezTo>
                      <a:pt x="95" y="204"/>
                      <a:pt x="95" y="204"/>
                      <a:pt x="95" y="204"/>
                    </a:cubicBezTo>
                    <a:cubicBezTo>
                      <a:pt x="95" y="204"/>
                      <a:pt x="102" y="176"/>
                      <a:pt x="113" y="176"/>
                    </a:cubicBezTo>
                    <a:cubicBezTo>
                      <a:pt x="123" y="176"/>
                      <a:pt x="133" y="177"/>
                      <a:pt x="142" y="176"/>
                    </a:cubicBezTo>
                    <a:cubicBezTo>
                      <a:pt x="144" y="177"/>
                      <a:pt x="146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54" y="173"/>
                      <a:pt x="149" y="157"/>
                      <a:pt x="149" y="157"/>
                    </a:cubicBezTo>
                    <a:cubicBezTo>
                      <a:pt x="153" y="155"/>
                      <a:pt x="156" y="153"/>
                      <a:pt x="156" y="151"/>
                    </a:cubicBezTo>
                    <a:cubicBezTo>
                      <a:pt x="156" y="150"/>
                      <a:pt x="156" y="150"/>
                      <a:pt x="156" y="150"/>
                    </a:cubicBezTo>
                    <a:cubicBezTo>
                      <a:pt x="156" y="148"/>
                      <a:pt x="152" y="146"/>
                      <a:pt x="146" y="145"/>
                    </a:cubicBezTo>
                    <a:cubicBezTo>
                      <a:pt x="149" y="145"/>
                      <a:pt x="149" y="145"/>
                      <a:pt x="149" y="145"/>
                    </a:cubicBezTo>
                    <a:cubicBezTo>
                      <a:pt x="153" y="145"/>
                      <a:pt x="156" y="143"/>
                      <a:pt x="156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56" y="139"/>
                      <a:pt x="156" y="138"/>
                      <a:pt x="155" y="138"/>
                    </a:cubicBezTo>
                    <a:cubicBezTo>
                      <a:pt x="156" y="135"/>
                      <a:pt x="159" y="121"/>
                      <a:pt x="160" y="121"/>
                    </a:cubicBezTo>
                    <a:cubicBezTo>
                      <a:pt x="182" y="119"/>
                      <a:pt x="170" y="111"/>
                      <a:pt x="170" y="111"/>
                    </a:cubicBezTo>
                    <a:close/>
                    <a:moveTo>
                      <a:pt x="66" y="93"/>
                    </a:move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5"/>
                      <a:pt x="61" y="97"/>
                      <a:pt x="60" y="99"/>
                    </a:cubicBezTo>
                    <a:cubicBezTo>
                      <a:pt x="62" y="102"/>
                      <a:pt x="62" y="102"/>
                      <a:pt x="62" y="102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4" y="105"/>
                      <a:pt x="54" y="105"/>
                      <a:pt x="54" y="105"/>
                    </a:cubicBezTo>
                    <a:cubicBezTo>
                      <a:pt x="52" y="106"/>
                      <a:pt x="50" y="107"/>
                      <a:pt x="48" y="107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07"/>
                      <a:pt x="40" y="107"/>
                      <a:pt x="40" y="107"/>
                    </a:cubicBezTo>
                    <a:cubicBezTo>
                      <a:pt x="38" y="107"/>
                      <a:pt x="36" y="106"/>
                      <a:pt x="34" y="105"/>
                    </a:cubicBezTo>
                    <a:cubicBezTo>
                      <a:pt x="32" y="107"/>
                      <a:pt x="32" y="107"/>
                      <a:pt x="32" y="107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27" y="97"/>
                      <a:pt x="26" y="95"/>
                      <a:pt x="26" y="93"/>
                    </a:cubicBezTo>
                    <a:cubicBezTo>
                      <a:pt x="22" y="93"/>
                      <a:pt x="22" y="93"/>
                      <a:pt x="22" y="93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26" y="83"/>
                      <a:pt x="27" y="81"/>
                      <a:pt x="28" y="79"/>
                    </a:cubicBezTo>
                    <a:cubicBezTo>
                      <a:pt x="26" y="76"/>
                      <a:pt x="26" y="76"/>
                      <a:pt x="26" y="76"/>
                    </a:cubicBezTo>
                    <a:cubicBezTo>
                      <a:pt x="31" y="71"/>
                      <a:pt x="31" y="71"/>
                      <a:pt x="31" y="71"/>
                    </a:cubicBezTo>
                    <a:cubicBezTo>
                      <a:pt x="34" y="73"/>
                      <a:pt x="34" y="73"/>
                      <a:pt x="34" y="73"/>
                    </a:cubicBezTo>
                    <a:cubicBezTo>
                      <a:pt x="36" y="72"/>
                      <a:pt x="38" y="71"/>
                      <a:pt x="40" y="71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71"/>
                      <a:pt x="48" y="71"/>
                      <a:pt x="48" y="71"/>
                    </a:cubicBezTo>
                    <a:cubicBezTo>
                      <a:pt x="50" y="71"/>
                      <a:pt x="52" y="72"/>
                      <a:pt x="54" y="73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61" y="81"/>
                      <a:pt x="62" y="83"/>
                      <a:pt x="63" y="85"/>
                    </a:cubicBezTo>
                    <a:cubicBezTo>
                      <a:pt x="66" y="85"/>
                      <a:pt x="66" y="85"/>
                      <a:pt x="66" y="85"/>
                    </a:cubicBezTo>
                    <a:lnTo>
                      <a:pt x="66" y="93"/>
                    </a:lnTo>
                    <a:close/>
                    <a:moveTo>
                      <a:pt x="136" y="77"/>
                    </a:moveTo>
                    <a:cubicBezTo>
                      <a:pt x="130" y="77"/>
                      <a:pt x="130" y="77"/>
                      <a:pt x="130" y="77"/>
                    </a:cubicBezTo>
                    <a:cubicBezTo>
                      <a:pt x="129" y="80"/>
                      <a:pt x="128" y="84"/>
                      <a:pt x="126" y="87"/>
                    </a:cubicBezTo>
                    <a:cubicBezTo>
                      <a:pt x="130" y="91"/>
                      <a:pt x="130" y="91"/>
                      <a:pt x="130" y="91"/>
                    </a:cubicBezTo>
                    <a:cubicBezTo>
                      <a:pt x="121" y="100"/>
                      <a:pt x="121" y="100"/>
                      <a:pt x="121" y="100"/>
                    </a:cubicBezTo>
                    <a:cubicBezTo>
                      <a:pt x="117" y="96"/>
                      <a:pt x="117" y="96"/>
                      <a:pt x="117" y="96"/>
                    </a:cubicBezTo>
                    <a:cubicBezTo>
                      <a:pt x="114" y="98"/>
                      <a:pt x="110" y="99"/>
                      <a:pt x="107" y="100"/>
                    </a:cubicBezTo>
                    <a:cubicBezTo>
                      <a:pt x="107" y="105"/>
                      <a:pt x="107" y="105"/>
                      <a:pt x="107" y="105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4" y="100"/>
                      <a:pt x="94" y="100"/>
                      <a:pt x="94" y="100"/>
                    </a:cubicBezTo>
                    <a:cubicBezTo>
                      <a:pt x="90" y="100"/>
                      <a:pt x="86" y="98"/>
                      <a:pt x="83" y="96"/>
                    </a:cubicBezTo>
                    <a:cubicBezTo>
                      <a:pt x="79" y="100"/>
                      <a:pt x="79" y="100"/>
                      <a:pt x="79" y="100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2" y="84"/>
                      <a:pt x="71" y="81"/>
                      <a:pt x="70" y="77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70" y="64"/>
                      <a:pt x="70" y="64"/>
                      <a:pt x="70" y="64"/>
                    </a:cubicBezTo>
                    <a:cubicBezTo>
                      <a:pt x="70" y="60"/>
                      <a:pt x="72" y="56"/>
                      <a:pt x="74" y="53"/>
                    </a:cubicBezTo>
                    <a:cubicBezTo>
                      <a:pt x="70" y="49"/>
                      <a:pt x="70" y="49"/>
                      <a:pt x="70" y="4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6" y="42"/>
                      <a:pt x="90" y="41"/>
                      <a:pt x="94" y="40"/>
                    </a:cubicBezTo>
                    <a:cubicBezTo>
                      <a:pt x="94" y="35"/>
                      <a:pt x="94" y="35"/>
                      <a:pt x="94" y="35"/>
                    </a:cubicBezTo>
                    <a:cubicBezTo>
                      <a:pt x="107" y="35"/>
                      <a:pt x="107" y="35"/>
                      <a:pt x="107" y="35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0" y="41"/>
                      <a:pt x="114" y="42"/>
                      <a:pt x="117" y="44"/>
                    </a:cubicBezTo>
                    <a:cubicBezTo>
                      <a:pt x="121" y="40"/>
                      <a:pt x="121" y="40"/>
                      <a:pt x="121" y="40"/>
                    </a:cubicBezTo>
                    <a:cubicBezTo>
                      <a:pt x="130" y="49"/>
                      <a:pt x="130" y="49"/>
                      <a:pt x="130" y="49"/>
                    </a:cubicBezTo>
                    <a:cubicBezTo>
                      <a:pt x="126" y="53"/>
                      <a:pt x="126" y="53"/>
                      <a:pt x="126" y="53"/>
                    </a:cubicBezTo>
                    <a:cubicBezTo>
                      <a:pt x="128" y="57"/>
                      <a:pt x="130" y="60"/>
                      <a:pt x="130" y="64"/>
                    </a:cubicBezTo>
                    <a:cubicBezTo>
                      <a:pt x="136" y="64"/>
                      <a:pt x="136" y="64"/>
                      <a:pt x="136" y="64"/>
                    </a:cubicBezTo>
                    <a:lnTo>
                      <a:pt x="136" y="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6152" name="组合 16"/>
            <p:cNvGrpSpPr/>
            <p:nvPr/>
          </p:nvGrpSpPr>
          <p:grpSpPr bwMode="auto">
            <a:xfrm>
              <a:off x="5200650" y="4264025"/>
              <a:ext cx="476250" cy="471488"/>
              <a:chOff x="0" y="0"/>
              <a:chExt cx="453105" cy="448433"/>
            </a:xfrm>
            <a:grpFill/>
          </p:grpSpPr>
          <p:sp>
            <p:nvSpPr>
              <p:cNvPr id="6180" name="Freeform 136"/>
              <p:cNvSpPr>
                <a:spLocks noChangeArrowheads="1"/>
              </p:cNvSpPr>
              <p:nvPr/>
            </p:nvSpPr>
            <p:spPr bwMode="auto">
              <a:xfrm>
                <a:off x="0" y="251309"/>
                <a:ext cx="453105" cy="197124"/>
              </a:xfrm>
              <a:custGeom>
                <a:avLst/>
                <a:gdLst>
                  <a:gd name="T0" fmla="*/ 227658 w 205"/>
                  <a:gd name="T1" fmla="*/ 42083 h 89"/>
                  <a:gd name="T2" fmla="*/ 103883 w 205"/>
                  <a:gd name="T3" fmla="*/ 0 h 89"/>
                  <a:gd name="T4" fmla="*/ 0 w 205"/>
                  <a:gd name="T5" fmla="*/ 0 h 89"/>
                  <a:gd name="T6" fmla="*/ 0 w 205"/>
                  <a:gd name="T7" fmla="*/ 148397 h 89"/>
                  <a:gd name="T8" fmla="*/ 48626 w 205"/>
                  <a:gd name="T9" fmla="*/ 197124 h 89"/>
                  <a:gd name="T10" fmla="*/ 404479 w 205"/>
                  <a:gd name="T11" fmla="*/ 197124 h 89"/>
                  <a:gd name="T12" fmla="*/ 453105 w 205"/>
                  <a:gd name="T13" fmla="*/ 148397 h 89"/>
                  <a:gd name="T14" fmla="*/ 453105 w 205"/>
                  <a:gd name="T15" fmla="*/ 0 h 89"/>
                  <a:gd name="T16" fmla="*/ 349222 w 205"/>
                  <a:gd name="T17" fmla="*/ 0 h 89"/>
                  <a:gd name="T18" fmla="*/ 227658 w 205"/>
                  <a:gd name="T19" fmla="*/ 42083 h 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5"/>
                  <a:gd name="T31" fmla="*/ 0 h 89"/>
                  <a:gd name="T32" fmla="*/ 205 w 205"/>
                  <a:gd name="T33" fmla="*/ 89 h 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81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53105" cy="260652"/>
              </a:xfrm>
              <a:custGeom>
                <a:avLst/>
                <a:gdLst>
                  <a:gd name="T0" fmla="*/ 404479 w 205"/>
                  <a:gd name="T1" fmla="*/ 92774 h 118"/>
                  <a:gd name="T2" fmla="*/ 397848 w 205"/>
                  <a:gd name="T3" fmla="*/ 92774 h 118"/>
                  <a:gd name="T4" fmla="*/ 340381 w 205"/>
                  <a:gd name="T5" fmla="*/ 92774 h 118"/>
                  <a:gd name="T6" fmla="*/ 340381 w 205"/>
                  <a:gd name="T7" fmla="*/ 48596 h 118"/>
                  <a:gd name="T8" fmla="*/ 291755 w 205"/>
                  <a:gd name="T9" fmla="*/ 0 h 118"/>
                  <a:gd name="T10" fmla="*/ 161350 w 205"/>
                  <a:gd name="T11" fmla="*/ 0 h 118"/>
                  <a:gd name="T12" fmla="*/ 112724 w 205"/>
                  <a:gd name="T13" fmla="*/ 48596 h 118"/>
                  <a:gd name="T14" fmla="*/ 112724 w 205"/>
                  <a:gd name="T15" fmla="*/ 92774 h 118"/>
                  <a:gd name="T16" fmla="*/ 55257 w 205"/>
                  <a:gd name="T17" fmla="*/ 92774 h 118"/>
                  <a:gd name="T18" fmla="*/ 48626 w 205"/>
                  <a:gd name="T19" fmla="*/ 92774 h 118"/>
                  <a:gd name="T20" fmla="*/ 0 w 205"/>
                  <a:gd name="T21" fmla="*/ 141371 h 118"/>
                  <a:gd name="T22" fmla="*/ 0 w 205"/>
                  <a:gd name="T23" fmla="*/ 223100 h 118"/>
                  <a:gd name="T24" fmla="*/ 119354 w 205"/>
                  <a:gd name="T25" fmla="*/ 223100 h 118"/>
                  <a:gd name="T26" fmla="*/ 227658 w 205"/>
                  <a:gd name="T27" fmla="*/ 260652 h 118"/>
                  <a:gd name="T28" fmla="*/ 333751 w 205"/>
                  <a:gd name="T29" fmla="*/ 223100 h 118"/>
                  <a:gd name="T30" fmla="*/ 453105 w 205"/>
                  <a:gd name="T31" fmla="*/ 223100 h 118"/>
                  <a:gd name="T32" fmla="*/ 453105 w 205"/>
                  <a:gd name="T33" fmla="*/ 141371 h 118"/>
                  <a:gd name="T34" fmla="*/ 404479 w 205"/>
                  <a:gd name="T35" fmla="*/ 92774 h 118"/>
                  <a:gd name="T36" fmla="*/ 148088 w 205"/>
                  <a:gd name="T37" fmla="*/ 57432 h 118"/>
                  <a:gd name="T38" fmla="*/ 148088 w 205"/>
                  <a:gd name="T39" fmla="*/ 48596 h 118"/>
                  <a:gd name="T40" fmla="*/ 161350 w 205"/>
                  <a:gd name="T41" fmla="*/ 37552 h 118"/>
                  <a:gd name="T42" fmla="*/ 291755 w 205"/>
                  <a:gd name="T43" fmla="*/ 37552 h 118"/>
                  <a:gd name="T44" fmla="*/ 305017 w 205"/>
                  <a:gd name="T45" fmla="*/ 48596 h 118"/>
                  <a:gd name="T46" fmla="*/ 305017 w 205"/>
                  <a:gd name="T47" fmla="*/ 57432 h 118"/>
                  <a:gd name="T48" fmla="*/ 305017 w 205"/>
                  <a:gd name="T49" fmla="*/ 92774 h 118"/>
                  <a:gd name="T50" fmla="*/ 148088 w 205"/>
                  <a:gd name="T51" fmla="*/ 92774 h 118"/>
                  <a:gd name="T52" fmla="*/ 148088 w 205"/>
                  <a:gd name="T53" fmla="*/ 57432 h 118"/>
                  <a:gd name="T54" fmla="*/ 223237 w 205"/>
                  <a:gd name="T55" fmla="*/ 223100 h 118"/>
                  <a:gd name="T56" fmla="*/ 187873 w 205"/>
                  <a:gd name="T57" fmla="*/ 189967 h 118"/>
                  <a:gd name="T58" fmla="*/ 223237 w 205"/>
                  <a:gd name="T59" fmla="*/ 154624 h 118"/>
                  <a:gd name="T60" fmla="*/ 258601 w 205"/>
                  <a:gd name="T61" fmla="*/ 189967 h 118"/>
                  <a:gd name="T62" fmla="*/ 223237 w 205"/>
                  <a:gd name="T63" fmla="*/ 223100 h 11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05"/>
                  <a:gd name="T97" fmla="*/ 0 h 118"/>
                  <a:gd name="T98" fmla="*/ 205 w 205"/>
                  <a:gd name="T99" fmla="*/ 118 h 11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6153" name="组合 19"/>
            <p:cNvGrpSpPr/>
            <p:nvPr/>
          </p:nvGrpSpPr>
          <p:grpSpPr bwMode="auto">
            <a:xfrm>
              <a:off x="5187950" y="2997200"/>
              <a:ext cx="495300" cy="533400"/>
              <a:chOff x="0" y="0"/>
              <a:chExt cx="466184" cy="501686"/>
            </a:xfrm>
            <a:grpFill/>
          </p:grpSpPr>
          <p:sp>
            <p:nvSpPr>
              <p:cNvPr id="6175" name="Freeform 154"/>
              <p:cNvSpPr>
                <a:spLocks noChangeArrowheads="1"/>
              </p:cNvSpPr>
              <p:nvPr/>
            </p:nvSpPr>
            <p:spPr bwMode="auto">
              <a:xfrm>
                <a:off x="141070" y="426012"/>
                <a:ext cx="50449" cy="46712"/>
              </a:xfrm>
              <a:custGeom>
                <a:avLst/>
                <a:gdLst>
                  <a:gd name="T0" fmla="*/ 35095 w 23"/>
                  <a:gd name="T1" fmla="*/ 0 h 21"/>
                  <a:gd name="T2" fmla="*/ 35095 w 23"/>
                  <a:gd name="T3" fmla="*/ 8898 h 21"/>
                  <a:gd name="T4" fmla="*/ 41675 w 23"/>
                  <a:gd name="T5" fmla="*/ 24468 h 21"/>
                  <a:gd name="T6" fmla="*/ 21934 w 23"/>
                  <a:gd name="T7" fmla="*/ 37814 h 21"/>
                  <a:gd name="T8" fmla="*/ 8774 w 23"/>
                  <a:gd name="T9" fmla="*/ 20019 h 21"/>
                  <a:gd name="T10" fmla="*/ 13161 w 23"/>
                  <a:gd name="T11" fmla="*/ 11122 h 21"/>
                  <a:gd name="T12" fmla="*/ 13161 w 23"/>
                  <a:gd name="T13" fmla="*/ 0 h 21"/>
                  <a:gd name="T14" fmla="*/ 0 w 23"/>
                  <a:gd name="T15" fmla="*/ 22244 h 21"/>
                  <a:gd name="T16" fmla="*/ 24128 w 23"/>
                  <a:gd name="T17" fmla="*/ 46712 h 21"/>
                  <a:gd name="T18" fmla="*/ 50449 w 23"/>
                  <a:gd name="T19" fmla="*/ 22244 h 21"/>
                  <a:gd name="T20" fmla="*/ 35095 w 23"/>
                  <a:gd name="T21" fmla="*/ 0 h 2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"/>
                  <a:gd name="T34" fmla="*/ 0 h 21"/>
                  <a:gd name="T35" fmla="*/ 23 w 23"/>
                  <a:gd name="T36" fmla="*/ 21 h 2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" h="21">
                    <a:moveTo>
                      <a:pt x="16" y="0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8" y="5"/>
                      <a:pt x="19" y="8"/>
                      <a:pt x="19" y="11"/>
                    </a:cubicBezTo>
                    <a:cubicBezTo>
                      <a:pt x="18" y="15"/>
                      <a:pt x="15" y="18"/>
                      <a:pt x="10" y="17"/>
                    </a:cubicBezTo>
                    <a:cubicBezTo>
                      <a:pt x="6" y="17"/>
                      <a:pt x="3" y="13"/>
                      <a:pt x="4" y="9"/>
                    </a:cubicBezTo>
                    <a:cubicBezTo>
                      <a:pt x="4" y="7"/>
                      <a:pt x="5" y="6"/>
                      <a:pt x="6" y="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2"/>
                      <a:pt x="0" y="6"/>
                      <a:pt x="0" y="10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8" y="21"/>
                      <a:pt x="23" y="16"/>
                      <a:pt x="23" y="10"/>
                    </a:cubicBezTo>
                    <a:cubicBezTo>
                      <a:pt x="23" y="5"/>
                      <a:pt x="20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76" name="Rectangle 155"/>
              <p:cNvSpPr>
                <a:spLocks noChangeArrowheads="1"/>
              </p:cNvSpPr>
              <p:nvPr/>
            </p:nvSpPr>
            <p:spPr bwMode="auto">
              <a:xfrm>
                <a:off x="160689" y="419472"/>
                <a:ext cx="9342" cy="3269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6177" name="Freeform 156"/>
              <p:cNvSpPr>
                <a:spLocks noEditPoints="1" noChangeArrowheads="1"/>
              </p:cNvSpPr>
              <p:nvPr/>
            </p:nvSpPr>
            <p:spPr bwMode="auto">
              <a:xfrm>
                <a:off x="39238" y="81278"/>
                <a:ext cx="260652" cy="260652"/>
              </a:xfrm>
              <a:custGeom>
                <a:avLst/>
                <a:gdLst>
                  <a:gd name="T0" fmla="*/ 53014 w 118"/>
                  <a:gd name="T1" fmla="*/ 41969 h 118"/>
                  <a:gd name="T2" fmla="*/ 41969 w 118"/>
                  <a:gd name="T3" fmla="*/ 207638 h 118"/>
                  <a:gd name="T4" fmla="*/ 207638 w 118"/>
                  <a:gd name="T5" fmla="*/ 218683 h 118"/>
                  <a:gd name="T6" fmla="*/ 218683 w 118"/>
                  <a:gd name="T7" fmla="*/ 53014 h 118"/>
                  <a:gd name="T8" fmla="*/ 53014 w 118"/>
                  <a:gd name="T9" fmla="*/ 41969 h 118"/>
                  <a:gd name="T10" fmla="*/ 141371 w 118"/>
                  <a:gd name="T11" fmla="*/ 185549 h 118"/>
                  <a:gd name="T12" fmla="*/ 141371 w 118"/>
                  <a:gd name="T13" fmla="*/ 205429 h 118"/>
                  <a:gd name="T14" fmla="*/ 123699 w 118"/>
                  <a:gd name="T15" fmla="*/ 205429 h 118"/>
                  <a:gd name="T16" fmla="*/ 123699 w 118"/>
                  <a:gd name="T17" fmla="*/ 187758 h 118"/>
                  <a:gd name="T18" fmla="*/ 90566 w 118"/>
                  <a:gd name="T19" fmla="*/ 178922 h 118"/>
                  <a:gd name="T20" fmla="*/ 94983 w 118"/>
                  <a:gd name="T21" fmla="*/ 156833 h 118"/>
                  <a:gd name="T22" fmla="*/ 128117 w 118"/>
                  <a:gd name="T23" fmla="*/ 165669 h 118"/>
                  <a:gd name="T24" fmla="*/ 145788 w 118"/>
                  <a:gd name="T25" fmla="*/ 154624 h 118"/>
                  <a:gd name="T26" fmla="*/ 125908 w 118"/>
                  <a:gd name="T27" fmla="*/ 136953 h 118"/>
                  <a:gd name="T28" fmla="*/ 90566 w 118"/>
                  <a:gd name="T29" fmla="*/ 101610 h 118"/>
                  <a:gd name="T30" fmla="*/ 123699 w 118"/>
                  <a:gd name="T31" fmla="*/ 68476 h 118"/>
                  <a:gd name="T32" fmla="*/ 123699 w 118"/>
                  <a:gd name="T33" fmla="*/ 50805 h 118"/>
                  <a:gd name="T34" fmla="*/ 141371 w 118"/>
                  <a:gd name="T35" fmla="*/ 50805 h 118"/>
                  <a:gd name="T36" fmla="*/ 141371 w 118"/>
                  <a:gd name="T37" fmla="*/ 66267 h 118"/>
                  <a:gd name="T38" fmla="*/ 170086 w 118"/>
                  <a:gd name="T39" fmla="*/ 72894 h 118"/>
                  <a:gd name="T40" fmla="*/ 163460 w 118"/>
                  <a:gd name="T41" fmla="*/ 94983 h 118"/>
                  <a:gd name="T42" fmla="*/ 136953 w 118"/>
                  <a:gd name="T43" fmla="*/ 88357 h 118"/>
                  <a:gd name="T44" fmla="*/ 121490 w 118"/>
                  <a:gd name="T45" fmla="*/ 99401 h 118"/>
                  <a:gd name="T46" fmla="*/ 143579 w 118"/>
                  <a:gd name="T47" fmla="*/ 114864 h 118"/>
                  <a:gd name="T48" fmla="*/ 174504 w 118"/>
                  <a:gd name="T49" fmla="*/ 152415 h 118"/>
                  <a:gd name="T50" fmla="*/ 141371 w 118"/>
                  <a:gd name="T51" fmla="*/ 185549 h 1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118"/>
                  <a:gd name="T79" fmla="*/ 0 h 118"/>
                  <a:gd name="T80" fmla="*/ 118 w 118"/>
                  <a:gd name="T81" fmla="*/ 118 h 11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118" h="118">
                    <a:moveTo>
                      <a:pt x="24" y="19"/>
                    </a:moveTo>
                    <a:cubicBezTo>
                      <a:pt x="2" y="39"/>
                      <a:pt x="0" y="72"/>
                      <a:pt x="19" y="94"/>
                    </a:cubicBezTo>
                    <a:cubicBezTo>
                      <a:pt x="38" y="116"/>
                      <a:pt x="72" y="118"/>
                      <a:pt x="94" y="99"/>
                    </a:cubicBezTo>
                    <a:cubicBezTo>
                      <a:pt x="115" y="79"/>
                      <a:pt x="118" y="46"/>
                      <a:pt x="99" y="24"/>
                    </a:cubicBezTo>
                    <a:cubicBezTo>
                      <a:pt x="79" y="2"/>
                      <a:pt x="46" y="0"/>
                      <a:pt x="24" y="19"/>
                    </a:cubicBezTo>
                    <a:close/>
                    <a:moveTo>
                      <a:pt x="64" y="84"/>
                    </a:moveTo>
                    <a:cubicBezTo>
                      <a:pt x="64" y="93"/>
                      <a:pt x="64" y="93"/>
                      <a:pt x="64" y="93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0" y="85"/>
                      <a:pt x="44" y="83"/>
                      <a:pt x="41" y="81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7" y="73"/>
                      <a:pt x="52" y="75"/>
                      <a:pt x="58" y="75"/>
                    </a:cubicBezTo>
                    <a:cubicBezTo>
                      <a:pt x="63" y="75"/>
                      <a:pt x="66" y="73"/>
                      <a:pt x="66" y="70"/>
                    </a:cubicBezTo>
                    <a:cubicBezTo>
                      <a:pt x="66" y="66"/>
                      <a:pt x="63" y="64"/>
                      <a:pt x="57" y="62"/>
                    </a:cubicBezTo>
                    <a:cubicBezTo>
                      <a:pt x="48" y="59"/>
                      <a:pt x="41" y="55"/>
                      <a:pt x="41" y="46"/>
                    </a:cubicBezTo>
                    <a:cubicBezTo>
                      <a:pt x="41" y="39"/>
                      <a:pt x="47" y="33"/>
                      <a:pt x="56" y="31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30"/>
                      <a:pt x="64" y="30"/>
                      <a:pt x="64" y="30"/>
                    </a:cubicBezTo>
                    <a:cubicBezTo>
                      <a:pt x="70" y="30"/>
                      <a:pt x="74" y="32"/>
                      <a:pt x="77" y="3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2" y="42"/>
                      <a:pt x="68" y="40"/>
                      <a:pt x="62" y="40"/>
                    </a:cubicBezTo>
                    <a:cubicBezTo>
                      <a:pt x="56" y="40"/>
                      <a:pt x="55" y="42"/>
                      <a:pt x="55" y="45"/>
                    </a:cubicBezTo>
                    <a:cubicBezTo>
                      <a:pt x="55" y="48"/>
                      <a:pt x="58" y="50"/>
                      <a:pt x="65" y="52"/>
                    </a:cubicBezTo>
                    <a:cubicBezTo>
                      <a:pt x="75" y="56"/>
                      <a:pt x="79" y="61"/>
                      <a:pt x="79" y="69"/>
                    </a:cubicBezTo>
                    <a:cubicBezTo>
                      <a:pt x="79" y="76"/>
                      <a:pt x="74" y="83"/>
                      <a:pt x="64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78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38194" cy="501686"/>
              </a:xfrm>
              <a:custGeom>
                <a:avLst/>
                <a:gdLst>
                  <a:gd name="T0" fmla="*/ 305038 w 153"/>
                  <a:gd name="T1" fmla="*/ 391182 h 227"/>
                  <a:gd name="T2" fmla="*/ 35367 w 153"/>
                  <a:gd name="T3" fmla="*/ 391182 h 227"/>
                  <a:gd name="T4" fmla="*/ 35367 w 153"/>
                  <a:gd name="T5" fmla="*/ 35361 h 227"/>
                  <a:gd name="T6" fmla="*/ 305038 w 153"/>
                  <a:gd name="T7" fmla="*/ 35361 h 227"/>
                  <a:gd name="T8" fmla="*/ 305038 w 153"/>
                  <a:gd name="T9" fmla="*/ 227637 h 227"/>
                  <a:gd name="T10" fmla="*/ 307248 w 153"/>
                  <a:gd name="T11" fmla="*/ 225427 h 227"/>
                  <a:gd name="T12" fmla="*/ 338194 w 153"/>
                  <a:gd name="T13" fmla="*/ 207747 h 227"/>
                  <a:gd name="T14" fmla="*/ 338194 w 153"/>
                  <a:gd name="T15" fmla="*/ 28731 h 227"/>
                  <a:gd name="T16" fmla="*/ 311669 w 153"/>
                  <a:gd name="T17" fmla="*/ 0 h 227"/>
                  <a:gd name="T18" fmla="*/ 26525 w 153"/>
                  <a:gd name="T19" fmla="*/ 0 h 227"/>
                  <a:gd name="T20" fmla="*/ 0 w 153"/>
                  <a:gd name="T21" fmla="*/ 28731 h 227"/>
                  <a:gd name="T22" fmla="*/ 0 w 153"/>
                  <a:gd name="T23" fmla="*/ 475165 h 227"/>
                  <a:gd name="T24" fmla="*/ 26525 w 153"/>
                  <a:gd name="T25" fmla="*/ 501686 h 227"/>
                  <a:gd name="T26" fmla="*/ 311669 w 153"/>
                  <a:gd name="T27" fmla="*/ 501686 h 227"/>
                  <a:gd name="T28" fmla="*/ 338194 w 153"/>
                  <a:gd name="T29" fmla="*/ 475165 h 227"/>
                  <a:gd name="T30" fmla="*/ 338194 w 153"/>
                  <a:gd name="T31" fmla="*/ 388972 h 227"/>
                  <a:gd name="T32" fmla="*/ 305038 w 153"/>
                  <a:gd name="T33" fmla="*/ 366872 h 227"/>
                  <a:gd name="T34" fmla="*/ 305038 w 153"/>
                  <a:gd name="T35" fmla="*/ 391182 h 227"/>
                  <a:gd name="T36" fmla="*/ 165781 w 153"/>
                  <a:gd name="T37" fmla="*/ 488426 h 227"/>
                  <a:gd name="T38" fmla="*/ 123783 w 153"/>
                  <a:gd name="T39" fmla="*/ 444224 h 227"/>
                  <a:gd name="T40" fmla="*/ 165781 w 153"/>
                  <a:gd name="T41" fmla="*/ 402233 h 227"/>
                  <a:gd name="T42" fmla="*/ 209990 w 153"/>
                  <a:gd name="T43" fmla="*/ 444224 h 227"/>
                  <a:gd name="T44" fmla="*/ 165781 w 153"/>
                  <a:gd name="T45" fmla="*/ 488426 h 22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53"/>
                  <a:gd name="T70" fmla="*/ 0 h 227"/>
                  <a:gd name="T71" fmla="*/ 153 w 153"/>
                  <a:gd name="T72" fmla="*/ 227 h 227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53" h="227">
                    <a:moveTo>
                      <a:pt x="138" y="177"/>
                    </a:moveTo>
                    <a:cubicBezTo>
                      <a:pt x="16" y="177"/>
                      <a:pt x="16" y="177"/>
                      <a:pt x="16" y="17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38" y="16"/>
                      <a:pt x="138" y="16"/>
                      <a:pt x="138" y="16"/>
                    </a:cubicBezTo>
                    <a:cubicBezTo>
                      <a:pt x="138" y="103"/>
                      <a:pt x="138" y="103"/>
                      <a:pt x="138" y="103"/>
                    </a:cubicBezTo>
                    <a:cubicBezTo>
                      <a:pt x="138" y="103"/>
                      <a:pt x="139" y="102"/>
                      <a:pt x="139" y="102"/>
                    </a:cubicBezTo>
                    <a:cubicBezTo>
                      <a:pt x="144" y="98"/>
                      <a:pt x="148" y="95"/>
                      <a:pt x="153" y="94"/>
                    </a:cubicBezTo>
                    <a:cubicBezTo>
                      <a:pt x="153" y="13"/>
                      <a:pt x="153" y="13"/>
                      <a:pt x="153" y="13"/>
                    </a:cubicBezTo>
                    <a:cubicBezTo>
                      <a:pt x="153" y="6"/>
                      <a:pt x="148" y="0"/>
                      <a:pt x="14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215"/>
                      <a:pt x="0" y="215"/>
                      <a:pt x="0" y="215"/>
                    </a:cubicBezTo>
                    <a:cubicBezTo>
                      <a:pt x="0" y="222"/>
                      <a:pt x="6" y="227"/>
                      <a:pt x="12" y="227"/>
                    </a:cubicBezTo>
                    <a:cubicBezTo>
                      <a:pt x="141" y="227"/>
                      <a:pt x="141" y="227"/>
                      <a:pt x="141" y="227"/>
                    </a:cubicBezTo>
                    <a:cubicBezTo>
                      <a:pt x="148" y="227"/>
                      <a:pt x="153" y="222"/>
                      <a:pt x="153" y="215"/>
                    </a:cubicBezTo>
                    <a:cubicBezTo>
                      <a:pt x="153" y="176"/>
                      <a:pt x="153" y="176"/>
                      <a:pt x="153" y="176"/>
                    </a:cubicBezTo>
                    <a:cubicBezTo>
                      <a:pt x="148" y="174"/>
                      <a:pt x="142" y="170"/>
                      <a:pt x="138" y="166"/>
                    </a:cubicBezTo>
                    <a:lnTo>
                      <a:pt x="138" y="177"/>
                    </a:lnTo>
                    <a:close/>
                    <a:moveTo>
                      <a:pt x="75" y="221"/>
                    </a:moveTo>
                    <a:cubicBezTo>
                      <a:pt x="65" y="221"/>
                      <a:pt x="56" y="212"/>
                      <a:pt x="56" y="201"/>
                    </a:cubicBezTo>
                    <a:cubicBezTo>
                      <a:pt x="56" y="191"/>
                      <a:pt x="65" y="182"/>
                      <a:pt x="75" y="182"/>
                    </a:cubicBezTo>
                    <a:cubicBezTo>
                      <a:pt x="86" y="182"/>
                      <a:pt x="95" y="191"/>
                      <a:pt x="95" y="201"/>
                    </a:cubicBezTo>
                    <a:cubicBezTo>
                      <a:pt x="95" y="212"/>
                      <a:pt x="86" y="221"/>
                      <a:pt x="75" y="2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79" name="Freeform 158"/>
              <p:cNvSpPr>
                <a:spLocks noEditPoints="1" noChangeArrowheads="1"/>
              </p:cNvSpPr>
              <p:nvPr/>
            </p:nvSpPr>
            <p:spPr bwMode="auto">
              <a:xfrm>
                <a:off x="275600" y="202729"/>
                <a:ext cx="190584" cy="190584"/>
              </a:xfrm>
              <a:custGeom>
                <a:avLst/>
                <a:gdLst>
                  <a:gd name="T0" fmla="*/ 159559 w 86"/>
                  <a:gd name="T1" fmla="*/ 37674 h 86"/>
                  <a:gd name="T2" fmla="*/ 39890 w 86"/>
                  <a:gd name="T3" fmla="*/ 31025 h 86"/>
                  <a:gd name="T4" fmla="*/ 31025 w 86"/>
                  <a:gd name="T5" fmla="*/ 150694 h 86"/>
                  <a:gd name="T6" fmla="*/ 152910 w 86"/>
                  <a:gd name="T7" fmla="*/ 159559 h 86"/>
                  <a:gd name="T8" fmla="*/ 159559 w 86"/>
                  <a:gd name="T9" fmla="*/ 37674 h 86"/>
                  <a:gd name="T10" fmla="*/ 101940 w 86"/>
                  <a:gd name="T11" fmla="*/ 139614 h 86"/>
                  <a:gd name="T12" fmla="*/ 101940 w 86"/>
                  <a:gd name="T13" fmla="*/ 155127 h 86"/>
                  <a:gd name="T14" fmla="*/ 88644 w 86"/>
                  <a:gd name="T15" fmla="*/ 155127 h 86"/>
                  <a:gd name="T16" fmla="*/ 88644 w 86"/>
                  <a:gd name="T17" fmla="*/ 141830 h 86"/>
                  <a:gd name="T18" fmla="*/ 62051 w 86"/>
                  <a:gd name="T19" fmla="*/ 135182 h 86"/>
                  <a:gd name="T20" fmla="*/ 66483 w 86"/>
                  <a:gd name="T21" fmla="*/ 117453 h 86"/>
                  <a:gd name="T22" fmla="*/ 90860 w 86"/>
                  <a:gd name="T23" fmla="*/ 124101 h 86"/>
                  <a:gd name="T24" fmla="*/ 106372 w 86"/>
                  <a:gd name="T25" fmla="*/ 115237 h 86"/>
                  <a:gd name="T26" fmla="*/ 90860 w 86"/>
                  <a:gd name="T27" fmla="*/ 101940 h 86"/>
                  <a:gd name="T28" fmla="*/ 64267 w 86"/>
                  <a:gd name="T29" fmla="*/ 75347 h 86"/>
                  <a:gd name="T30" fmla="*/ 88644 w 86"/>
                  <a:gd name="T31" fmla="*/ 48754 h 86"/>
                  <a:gd name="T32" fmla="*/ 88644 w 86"/>
                  <a:gd name="T33" fmla="*/ 33241 h 86"/>
                  <a:gd name="T34" fmla="*/ 104156 w 86"/>
                  <a:gd name="T35" fmla="*/ 33241 h 86"/>
                  <a:gd name="T36" fmla="*/ 104156 w 86"/>
                  <a:gd name="T37" fmla="*/ 46538 h 86"/>
                  <a:gd name="T38" fmla="*/ 124101 w 86"/>
                  <a:gd name="T39" fmla="*/ 50970 h 86"/>
                  <a:gd name="T40" fmla="*/ 119669 w 86"/>
                  <a:gd name="T41" fmla="*/ 68699 h 86"/>
                  <a:gd name="T42" fmla="*/ 99724 w 86"/>
                  <a:gd name="T43" fmla="*/ 64267 h 86"/>
                  <a:gd name="T44" fmla="*/ 86428 w 86"/>
                  <a:gd name="T45" fmla="*/ 70915 h 86"/>
                  <a:gd name="T46" fmla="*/ 104156 w 86"/>
                  <a:gd name="T47" fmla="*/ 84212 h 86"/>
                  <a:gd name="T48" fmla="*/ 128533 w 86"/>
                  <a:gd name="T49" fmla="*/ 113021 h 86"/>
                  <a:gd name="T50" fmla="*/ 101940 w 86"/>
                  <a:gd name="T51" fmla="*/ 139614 h 8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86"/>
                  <a:gd name="T79" fmla="*/ 0 h 86"/>
                  <a:gd name="T80" fmla="*/ 86 w 86"/>
                  <a:gd name="T81" fmla="*/ 86 h 8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86" h="86">
                    <a:moveTo>
                      <a:pt x="72" y="17"/>
                    </a:moveTo>
                    <a:cubicBezTo>
                      <a:pt x="58" y="1"/>
                      <a:pt x="34" y="0"/>
                      <a:pt x="18" y="14"/>
                    </a:cubicBezTo>
                    <a:cubicBezTo>
                      <a:pt x="2" y="28"/>
                      <a:pt x="0" y="52"/>
                      <a:pt x="14" y="68"/>
                    </a:cubicBezTo>
                    <a:cubicBezTo>
                      <a:pt x="28" y="84"/>
                      <a:pt x="53" y="86"/>
                      <a:pt x="69" y="72"/>
                    </a:cubicBezTo>
                    <a:cubicBezTo>
                      <a:pt x="85" y="58"/>
                      <a:pt x="86" y="33"/>
                      <a:pt x="72" y="17"/>
                    </a:cubicBezTo>
                    <a:close/>
                    <a:moveTo>
                      <a:pt x="46" y="63"/>
                    </a:moveTo>
                    <a:cubicBezTo>
                      <a:pt x="46" y="70"/>
                      <a:pt x="46" y="70"/>
                      <a:pt x="46" y="70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5" y="64"/>
                      <a:pt x="31" y="62"/>
                      <a:pt x="28" y="61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3" y="55"/>
                      <a:pt x="37" y="56"/>
                      <a:pt x="41" y="56"/>
                    </a:cubicBezTo>
                    <a:cubicBezTo>
                      <a:pt x="45" y="56"/>
                      <a:pt x="48" y="54"/>
                      <a:pt x="48" y="52"/>
                    </a:cubicBezTo>
                    <a:cubicBezTo>
                      <a:pt x="48" y="49"/>
                      <a:pt x="46" y="48"/>
                      <a:pt x="41" y="46"/>
                    </a:cubicBezTo>
                    <a:cubicBezTo>
                      <a:pt x="34" y="44"/>
                      <a:pt x="29" y="40"/>
                      <a:pt x="29" y="34"/>
                    </a:cubicBezTo>
                    <a:cubicBezTo>
                      <a:pt x="29" y="28"/>
                      <a:pt x="33" y="23"/>
                      <a:pt x="40" y="22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1" y="21"/>
                      <a:pt x="54" y="22"/>
                      <a:pt x="56" y="23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3" y="30"/>
                      <a:pt x="50" y="29"/>
                      <a:pt x="45" y="29"/>
                    </a:cubicBezTo>
                    <a:cubicBezTo>
                      <a:pt x="40" y="29"/>
                      <a:pt x="39" y="31"/>
                      <a:pt x="39" y="32"/>
                    </a:cubicBezTo>
                    <a:cubicBezTo>
                      <a:pt x="39" y="35"/>
                      <a:pt x="41" y="36"/>
                      <a:pt x="47" y="38"/>
                    </a:cubicBezTo>
                    <a:cubicBezTo>
                      <a:pt x="55" y="41"/>
                      <a:pt x="58" y="45"/>
                      <a:pt x="58" y="51"/>
                    </a:cubicBezTo>
                    <a:cubicBezTo>
                      <a:pt x="58" y="57"/>
                      <a:pt x="54" y="62"/>
                      <a:pt x="4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6154" name="组合 25"/>
            <p:cNvGrpSpPr/>
            <p:nvPr/>
          </p:nvGrpSpPr>
          <p:grpSpPr bwMode="auto">
            <a:xfrm>
              <a:off x="6553200" y="4222750"/>
              <a:ext cx="444500" cy="568325"/>
              <a:chOff x="0" y="0"/>
              <a:chExt cx="563562" cy="720725"/>
            </a:xfrm>
            <a:grpFill/>
          </p:grpSpPr>
          <p:sp>
            <p:nvSpPr>
              <p:cNvPr id="6172" name="Freeform 32"/>
              <p:cNvSpPr>
                <a:spLocks noChangeArrowheads="1"/>
              </p:cNvSpPr>
              <p:nvPr/>
            </p:nvSpPr>
            <p:spPr bwMode="auto">
              <a:xfrm>
                <a:off x="209550" y="0"/>
                <a:ext cx="142875" cy="720725"/>
              </a:xfrm>
              <a:custGeom>
                <a:avLst/>
                <a:gdLst>
                  <a:gd name="T0" fmla="*/ 142875 w 64"/>
                  <a:gd name="T1" fmla="*/ 648877 h 321"/>
                  <a:gd name="T2" fmla="*/ 71438 w 64"/>
                  <a:gd name="T3" fmla="*/ 720725 h 321"/>
                  <a:gd name="T4" fmla="*/ 0 w 64"/>
                  <a:gd name="T5" fmla="*/ 648877 h 321"/>
                  <a:gd name="T6" fmla="*/ 0 w 64"/>
                  <a:gd name="T7" fmla="*/ 71848 h 321"/>
                  <a:gd name="T8" fmla="*/ 71438 w 64"/>
                  <a:gd name="T9" fmla="*/ 0 h 321"/>
                  <a:gd name="T10" fmla="*/ 142875 w 64"/>
                  <a:gd name="T11" fmla="*/ 71848 h 321"/>
                  <a:gd name="T12" fmla="*/ 142875 w 64"/>
                  <a:gd name="T13" fmla="*/ 648877 h 3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321"/>
                  <a:gd name="T23" fmla="*/ 64 w 64"/>
                  <a:gd name="T24" fmla="*/ 321 h 3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321">
                    <a:moveTo>
                      <a:pt x="64" y="289"/>
                    </a:moveTo>
                    <a:cubicBezTo>
                      <a:pt x="64" y="307"/>
                      <a:pt x="49" y="321"/>
                      <a:pt x="32" y="321"/>
                    </a:cubicBezTo>
                    <a:cubicBezTo>
                      <a:pt x="14" y="321"/>
                      <a:pt x="0" y="307"/>
                      <a:pt x="0" y="289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73" name="Freeform 33"/>
              <p:cNvSpPr>
                <a:spLocks noChangeArrowheads="1"/>
              </p:cNvSpPr>
              <p:nvPr/>
            </p:nvSpPr>
            <p:spPr bwMode="auto">
              <a:xfrm>
                <a:off x="0" y="439737"/>
                <a:ext cx="141288" cy="280988"/>
              </a:xfrm>
              <a:custGeom>
                <a:avLst/>
                <a:gdLst>
                  <a:gd name="T0" fmla="*/ 141288 w 63"/>
                  <a:gd name="T1" fmla="*/ 209055 h 125"/>
                  <a:gd name="T2" fmla="*/ 71765 w 63"/>
                  <a:gd name="T3" fmla="*/ 280988 h 125"/>
                  <a:gd name="T4" fmla="*/ 0 w 63"/>
                  <a:gd name="T5" fmla="*/ 209055 h 125"/>
                  <a:gd name="T6" fmla="*/ 0 w 63"/>
                  <a:gd name="T7" fmla="*/ 71933 h 125"/>
                  <a:gd name="T8" fmla="*/ 71765 w 63"/>
                  <a:gd name="T9" fmla="*/ 0 h 125"/>
                  <a:gd name="T10" fmla="*/ 141288 w 63"/>
                  <a:gd name="T11" fmla="*/ 71933 h 125"/>
                  <a:gd name="T12" fmla="*/ 141288 w 63"/>
                  <a:gd name="T13" fmla="*/ 209055 h 1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3"/>
                  <a:gd name="T22" fmla="*/ 0 h 125"/>
                  <a:gd name="T23" fmla="*/ 63 w 63"/>
                  <a:gd name="T24" fmla="*/ 125 h 12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3" h="125">
                    <a:moveTo>
                      <a:pt x="63" y="93"/>
                    </a:moveTo>
                    <a:cubicBezTo>
                      <a:pt x="63" y="111"/>
                      <a:pt x="49" y="125"/>
                      <a:pt x="32" y="125"/>
                    </a:cubicBezTo>
                    <a:cubicBezTo>
                      <a:pt x="14" y="125"/>
                      <a:pt x="0" y="111"/>
                      <a:pt x="0" y="9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3" y="14"/>
                      <a:pt x="63" y="32"/>
                    </a:cubicBezTo>
                    <a:lnTo>
                      <a:pt x="63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74" name="Freeform 34"/>
              <p:cNvSpPr>
                <a:spLocks noChangeArrowheads="1"/>
              </p:cNvSpPr>
              <p:nvPr/>
            </p:nvSpPr>
            <p:spPr bwMode="auto">
              <a:xfrm>
                <a:off x="420687" y="231775"/>
                <a:ext cx="142875" cy="488950"/>
              </a:xfrm>
              <a:custGeom>
                <a:avLst/>
                <a:gdLst>
                  <a:gd name="T0" fmla="*/ 142875 w 64"/>
                  <a:gd name="T1" fmla="*/ 417178 h 218"/>
                  <a:gd name="T2" fmla="*/ 71438 w 64"/>
                  <a:gd name="T3" fmla="*/ 488950 h 218"/>
                  <a:gd name="T4" fmla="*/ 0 w 64"/>
                  <a:gd name="T5" fmla="*/ 417178 h 218"/>
                  <a:gd name="T6" fmla="*/ 0 w 64"/>
                  <a:gd name="T7" fmla="*/ 71772 h 218"/>
                  <a:gd name="T8" fmla="*/ 71438 w 64"/>
                  <a:gd name="T9" fmla="*/ 0 h 218"/>
                  <a:gd name="T10" fmla="*/ 142875 w 64"/>
                  <a:gd name="T11" fmla="*/ 71772 h 218"/>
                  <a:gd name="T12" fmla="*/ 142875 w 64"/>
                  <a:gd name="T13" fmla="*/ 417178 h 21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218"/>
                  <a:gd name="T23" fmla="*/ 64 w 64"/>
                  <a:gd name="T24" fmla="*/ 218 h 21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218">
                    <a:moveTo>
                      <a:pt x="64" y="186"/>
                    </a:moveTo>
                    <a:cubicBezTo>
                      <a:pt x="64" y="204"/>
                      <a:pt x="49" y="218"/>
                      <a:pt x="32" y="218"/>
                    </a:cubicBezTo>
                    <a:cubicBezTo>
                      <a:pt x="14" y="218"/>
                      <a:pt x="0" y="204"/>
                      <a:pt x="0" y="18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1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6155" name="任意多边形 29"/>
            <p:cNvSpPr>
              <a:spLocks noChangeArrowheads="1"/>
            </p:cNvSpPr>
            <p:nvPr/>
          </p:nvSpPr>
          <p:spPr bwMode="auto">
            <a:xfrm rot="16193188" flipH="1">
              <a:off x="5022850" y="1617663"/>
              <a:ext cx="388937" cy="1627188"/>
            </a:xfrm>
            <a:custGeom>
              <a:avLst/>
              <a:gdLst>
                <a:gd name="T0" fmla="*/ 0 w 389043"/>
                <a:gd name="T1" fmla="*/ 1241250 h 1627020"/>
                <a:gd name="T2" fmla="*/ 385793 w 389043"/>
                <a:gd name="T3" fmla="*/ 1627188 h 1627020"/>
                <a:gd name="T4" fmla="*/ 387803 w 389043"/>
                <a:gd name="T5" fmla="*/ 1627188 h 1627020"/>
                <a:gd name="T6" fmla="*/ 387803 w 389043"/>
                <a:gd name="T7" fmla="*/ 387950 h 1627020"/>
                <a:gd name="T8" fmla="*/ 388937 w 389043"/>
                <a:gd name="T9" fmla="*/ 387950 h 1627020"/>
                <a:gd name="T10" fmla="*/ 9682 w 389043"/>
                <a:gd name="T11" fmla="*/ 0 h 1627020"/>
                <a:gd name="T12" fmla="*/ 0 w 389043"/>
                <a:gd name="T13" fmla="*/ 0 h 162702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89043"/>
                <a:gd name="T22" fmla="*/ 0 h 1627020"/>
                <a:gd name="T23" fmla="*/ 389043 w 389043"/>
                <a:gd name="T24" fmla="*/ 1627020 h 162702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89043" h="1627020">
                  <a:moveTo>
                    <a:pt x="0" y="1241122"/>
                  </a:moveTo>
                  <a:lnTo>
                    <a:pt x="385898" y="1627020"/>
                  </a:lnTo>
                  <a:lnTo>
                    <a:pt x="387909" y="1627020"/>
                  </a:lnTo>
                  <a:lnTo>
                    <a:pt x="387909" y="387910"/>
                  </a:lnTo>
                  <a:lnTo>
                    <a:pt x="389043" y="387910"/>
                  </a:lnTo>
                  <a:lnTo>
                    <a:pt x="9685" y="0"/>
                  </a:lnTo>
                  <a:lnTo>
                    <a:pt x="0" y="0"/>
                  </a:lnTo>
                  <a:lnTo>
                    <a:pt x="0" y="1241122"/>
                  </a:ln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grpSp>
          <p:nvGrpSpPr>
            <p:cNvPr id="6156" name="组合 30"/>
            <p:cNvGrpSpPr/>
            <p:nvPr/>
          </p:nvGrpSpPr>
          <p:grpSpPr bwMode="auto">
            <a:xfrm flipH="1">
              <a:off x="6127750" y="2232025"/>
              <a:ext cx="1627188" cy="1617663"/>
              <a:chOff x="0" y="0"/>
              <a:chExt cx="1627020" cy="1617746"/>
            </a:xfrm>
            <a:grpFill/>
          </p:grpSpPr>
          <p:sp>
            <p:nvSpPr>
              <p:cNvPr id="6169" name="任意多边形 31"/>
              <p:cNvSpPr>
                <a:spLocks noChangeArrowheads="1"/>
              </p:cNvSpPr>
              <p:nvPr/>
            </p:nvSpPr>
            <p:spPr bwMode="auto">
              <a:xfrm rot="16193188" flipH="1">
                <a:off x="-613477" y="614713"/>
                <a:ext cx="1617335" cy="387910"/>
              </a:xfrm>
              <a:custGeom>
                <a:avLst/>
                <a:gdLst>
                  <a:gd name="T0" fmla="*/ 0 w 1617335"/>
                  <a:gd name="T1" fmla="*/ 0 h 387910"/>
                  <a:gd name="T2" fmla="*/ 379358 w 1617335"/>
                  <a:gd name="T3" fmla="*/ 387910 h 387910"/>
                  <a:gd name="T4" fmla="*/ 1617335 w 1617335"/>
                  <a:gd name="T5" fmla="*/ 387910 h 387910"/>
                  <a:gd name="T6" fmla="*/ 1617335 w 1617335"/>
                  <a:gd name="T7" fmla="*/ 385898 h 387910"/>
                  <a:gd name="T8" fmla="*/ 1231437 w 1617335"/>
                  <a:gd name="T9" fmla="*/ 0 h 3879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617335"/>
                  <a:gd name="T16" fmla="*/ 0 h 387910"/>
                  <a:gd name="T17" fmla="*/ 1617335 w 1617335"/>
                  <a:gd name="T18" fmla="*/ 387910 h 3879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617335" h="387910">
                    <a:moveTo>
                      <a:pt x="0" y="0"/>
                    </a:moveTo>
                    <a:lnTo>
                      <a:pt x="379358" y="387910"/>
                    </a:lnTo>
                    <a:lnTo>
                      <a:pt x="1617335" y="387910"/>
                    </a:lnTo>
                    <a:lnTo>
                      <a:pt x="1617335" y="385898"/>
                    </a:lnTo>
                    <a:lnTo>
                      <a:pt x="123143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FBFE">
                  <a:alpha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6170" name="矩形 32"/>
              <p:cNvSpPr>
                <a:spLocks noChangeAspect="1" noChangeArrowheads="1"/>
              </p:cNvSpPr>
              <p:nvPr/>
            </p:nvSpPr>
            <p:spPr bwMode="auto">
              <a:xfrm rot="16193188" flipH="1">
                <a:off x="389537" y="393746"/>
                <a:ext cx="1224000" cy="1224000"/>
              </a:xfrm>
              <a:prstGeom prst="rect">
                <a:avLst/>
              </a:prstGeom>
              <a:noFill/>
              <a:ln w="12700">
                <a:solidFill>
                  <a:srgbClr val="10FBFE">
                    <a:alpha val="70000"/>
                  </a:srgbClr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171" name="任意多边形 33"/>
              <p:cNvSpPr>
                <a:spLocks noChangeArrowheads="1"/>
              </p:cNvSpPr>
              <p:nvPr/>
            </p:nvSpPr>
            <p:spPr bwMode="auto">
              <a:xfrm rot="16193188" flipH="1">
                <a:off x="618987" y="-613571"/>
                <a:ext cx="389043" cy="1627020"/>
              </a:xfrm>
              <a:custGeom>
                <a:avLst/>
                <a:gdLst>
                  <a:gd name="T0" fmla="*/ 0 w 389043"/>
                  <a:gd name="T1" fmla="*/ 1241122 h 1627020"/>
                  <a:gd name="T2" fmla="*/ 385898 w 389043"/>
                  <a:gd name="T3" fmla="*/ 1627020 h 1627020"/>
                  <a:gd name="T4" fmla="*/ 387909 w 389043"/>
                  <a:gd name="T5" fmla="*/ 1627020 h 1627020"/>
                  <a:gd name="T6" fmla="*/ 387909 w 389043"/>
                  <a:gd name="T7" fmla="*/ 387910 h 1627020"/>
                  <a:gd name="T8" fmla="*/ 389043 w 389043"/>
                  <a:gd name="T9" fmla="*/ 387910 h 1627020"/>
                  <a:gd name="T10" fmla="*/ 9685 w 389043"/>
                  <a:gd name="T11" fmla="*/ 0 h 1627020"/>
                  <a:gd name="T12" fmla="*/ 0 w 389043"/>
                  <a:gd name="T13" fmla="*/ 0 h 16270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89043"/>
                  <a:gd name="T22" fmla="*/ 0 h 1627020"/>
                  <a:gd name="T23" fmla="*/ 389043 w 389043"/>
                  <a:gd name="T24" fmla="*/ 1627020 h 162702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89043" h="1627020">
                    <a:moveTo>
                      <a:pt x="0" y="1241122"/>
                    </a:moveTo>
                    <a:lnTo>
                      <a:pt x="385898" y="1627020"/>
                    </a:lnTo>
                    <a:lnTo>
                      <a:pt x="387909" y="1627020"/>
                    </a:lnTo>
                    <a:lnTo>
                      <a:pt x="387909" y="387910"/>
                    </a:lnTo>
                    <a:lnTo>
                      <a:pt x="389043" y="387910"/>
                    </a:lnTo>
                    <a:lnTo>
                      <a:pt x="9685" y="0"/>
                    </a:lnTo>
                    <a:lnTo>
                      <a:pt x="0" y="0"/>
                    </a:lnTo>
                    <a:lnTo>
                      <a:pt x="0" y="1241122"/>
                    </a:lnTo>
                    <a:close/>
                  </a:path>
                </a:pathLst>
              </a:custGeom>
              <a:solidFill>
                <a:srgbClr val="10FBFE">
                  <a:alpha val="3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6157" name="组合 34"/>
            <p:cNvGrpSpPr/>
            <p:nvPr/>
          </p:nvGrpSpPr>
          <p:grpSpPr bwMode="auto">
            <a:xfrm flipH="1" flipV="1">
              <a:off x="6127750" y="3967163"/>
              <a:ext cx="1627188" cy="1617662"/>
              <a:chOff x="0" y="0"/>
              <a:chExt cx="1627020" cy="1617746"/>
            </a:xfrm>
            <a:grpFill/>
          </p:grpSpPr>
          <p:sp>
            <p:nvSpPr>
              <p:cNvPr id="6166" name="任意多边形 35"/>
              <p:cNvSpPr>
                <a:spLocks noChangeArrowheads="1"/>
              </p:cNvSpPr>
              <p:nvPr/>
            </p:nvSpPr>
            <p:spPr bwMode="auto">
              <a:xfrm rot="16193188" flipH="1">
                <a:off x="-613477" y="614713"/>
                <a:ext cx="1617335" cy="387910"/>
              </a:xfrm>
              <a:custGeom>
                <a:avLst/>
                <a:gdLst>
                  <a:gd name="T0" fmla="*/ 0 w 1617335"/>
                  <a:gd name="T1" fmla="*/ 0 h 387910"/>
                  <a:gd name="T2" fmla="*/ 379358 w 1617335"/>
                  <a:gd name="T3" fmla="*/ 387910 h 387910"/>
                  <a:gd name="T4" fmla="*/ 1617335 w 1617335"/>
                  <a:gd name="T5" fmla="*/ 387910 h 387910"/>
                  <a:gd name="T6" fmla="*/ 1617335 w 1617335"/>
                  <a:gd name="T7" fmla="*/ 385898 h 387910"/>
                  <a:gd name="T8" fmla="*/ 1231437 w 1617335"/>
                  <a:gd name="T9" fmla="*/ 0 h 3879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617335"/>
                  <a:gd name="T16" fmla="*/ 0 h 387910"/>
                  <a:gd name="T17" fmla="*/ 1617335 w 1617335"/>
                  <a:gd name="T18" fmla="*/ 387910 h 3879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617335" h="387910">
                    <a:moveTo>
                      <a:pt x="0" y="0"/>
                    </a:moveTo>
                    <a:lnTo>
                      <a:pt x="379358" y="387910"/>
                    </a:lnTo>
                    <a:lnTo>
                      <a:pt x="1617335" y="387910"/>
                    </a:lnTo>
                    <a:lnTo>
                      <a:pt x="1617335" y="385898"/>
                    </a:lnTo>
                    <a:lnTo>
                      <a:pt x="123143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FBFE">
                  <a:alpha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6167" name="矩形 36"/>
              <p:cNvSpPr>
                <a:spLocks noChangeAspect="1" noChangeArrowheads="1"/>
              </p:cNvSpPr>
              <p:nvPr/>
            </p:nvSpPr>
            <p:spPr bwMode="auto">
              <a:xfrm rot="16193188" flipH="1">
                <a:off x="389537" y="393746"/>
                <a:ext cx="1224000" cy="1224000"/>
              </a:xfrm>
              <a:prstGeom prst="rect">
                <a:avLst/>
              </a:prstGeom>
              <a:noFill/>
              <a:ln w="12700">
                <a:solidFill>
                  <a:srgbClr val="10FBFE">
                    <a:alpha val="70000"/>
                  </a:srgbClr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168" name="任意多边形 37"/>
              <p:cNvSpPr>
                <a:spLocks noChangeArrowheads="1"/>
              </p:cNvSpPr>
              <p:nvPr/>
            </p:nvSpPr>
            <p:spPr bwMode="auto">
              <a:xfrm rot="16193188" flipH="1">
                <a:off x="618987" y="-613571"/>
                <a:ext cx="389043" cy="1627020"/>
              </a:xfrm>
              <a:custGeom>
                <a:avLst/>
                <a:gdLst>
                  <a:gd name="T0" fmla="*/ 0 w 389043"/>
                  <a:gd name="T1" fmla="*/ 1241122 h 1627020"/>
                  <a:gd name="T2" fmla="*/ 385898 w 389043"/>
                  <a:gd name="T3" fmla="*/ 1627020 h 1627020"/>
                  <a:gd name="T4" fmla="*/ 387909 w 389043"/>
                  <a:gd name="T5" fmla="*/ 1627020 h 1627020"/>
                  <a:gd name="T6" fmla="*/ 387909 w 389043"/>
                  <a:gd name="T7" fmla="*/ 387910 h 1627020"/>
                  <a:gd name="T8" fmla="*/ 389043 w 389043"/>
                  <a:gd name="T9" fmla="*/ 387910 h 1627020"/>
                  <a:gd name="T10" fmla="*/ 9685 w 389043"/>
                  <a:gd name="T11" fmla="*/ 0 h 1627020"/>
                  <a:gd name="T12" fmla="*/ 0 w 389043"/>
                  <a:gd name="T13" fmla="*/ 0 h 16270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89043"/>
                  <a:gd name="T22" fmla="*/ 0 h 1627020"/>
                  <a:gd name="T23" fmla="*/ 389043 w 389043"/>
                  <a:gd name="T24" fmla="*/ 1627020 h 162702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89043" h="1627020">
                    <a:moveTo>
                      <a:pt x="0" y="1241122"/>
                    </a:moveTo>
                    <a:lnTo>
                      <a:pt x="385898" y="1627020"/>
                    </a:lnTo>
                    <a:lnTo>
                      <a:pt x="387909" y="1627020"/>
                    </a:lnTo>
                    <a:lnTo>
                      <a:pt x="387909" y="387910"/>
                    </a:lnTo>
                    <a:lnTo>
                      <a:pt x="389043" y="387910"/>
                    </a:lnTo>
                    <a:lnTo>
                      <a:pt x="9685" y="0"/>
                    </a:lnTo>
                    <a:lnTo>
                      <a:pt x="0" y="0"/>
                    </a:lnTo>
                    <a:lnTo>
                      <a:pt x="0" y="1241122"/>
                    </a:lnTo>
                    <a:close/>
                  </a:path>
                </a:pathLst>
              </a:custGeom>
              <a:solidFill>
                <a:srgbClr val="10FBFE">
                  <a:alpha val="3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6158" name="组合 38"/>
            <p:cNvGrpSpPr/>
            <p:nvPr/>
          </p:nvGrpSpPr>
          <p:grpSpPr bwMode="auto">
            <a:xfrm flipV="1">
              <a:off x="4403725" y="3962400"/>
              <a:ext cx="1627188" cy="1619250"/>
              <a:chOff x="0" y="0"/>
              <a:chExt cx="1627020" cy="1617746"/>
            </a:xfrm>
            <a:grpFill/>
          </p:grpSpPr>
          <p:sp>
            <p:nvSpPr>
              <p:cNvPr id="6163" name="任意多边形 39"/>
              <p:cNvSpPr>
                <a:spLocks noChangeArrowheads="1"/>
              </p:cNvSpPr>
              <p:nvPr/>
            </p:nvSpPr>
            <p:spPr bwMode="auto">
              <a:xfrm rot="16193188" flipH="1">
                <a:off x="-613477" y="614713"/>
                <a:ext cx="1617335" cy="387910"/>
              </a:xfrm>
              <a:custGeom>
                <a:avLst/>
                <a:gdLst>
                  <a:gd name="T0" fmla="*/ 0 w 1617335"/>
                  <a:gd name="T1" fmla="*/ 0 h 387910"/>
                  <a:gd name="T2" fmla="*/ 379358 w 1617335"/>
                  <a:gd name="T3" fmla="*/ 387910 h 387910"/>
                  <a:gd name="T4" fmla="*/ 1617335 w 1617335"/>
                  <a:gd name="T5" fmla="*/ 387910 h 387910"/>
                  <a:gd name="T6" fmla="*/ 1617335 w 1617335"/>
                  <a:gd name="T7" fmla="*/ 385898 h 387910"/>
                  <a:gd name="T8" fmla="*/ 1231437 w 1617335"/>
                  <a:gd name="T9" fmla="*/ 0 h 3879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617335"/>
                  <a:gd name="T16" fmla="*/ 0 h 387910"/>
                  <a:gd name="T17" fmla="*/ 1617335 w 1617335"/>
                  <a:gd name="T18" fmla="*/ 387910 h 3879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617335" h="387910">
                    <a:moveTo>
                      <a:pt x="0" y="0"/>
                    </a:moveTo>
                    <a:lnTo>
                      <a:pt x="379358" y="387910"/>
                    </a:lnTo>
                    <a:lnTo>
                      <a:pt x="1617335" y="387910"/>
                    </a:lnTo>
                    <a:lnTo>
                      <a:pt x="1617335" y="385898"/>
                    </a:lnTo>
                    <a:lnTo>
                      <a:pt x="123143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FBFE">
                  <a:alpha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6164" name="矩形 40"/>
              <p:cNvSpPr>
                <a:spLocks noChangeAspect="1" noChangeArrowheads="1"/>
              </p:cNvSpPr>
              <p:nvPr/>
            </p:nvSpPr>
            <p:spPr bwMode="auto">
              <a:xfrm rot="16193188" flipH="1">
                <a:off x="389537" y="393746"/>
                <a:ext cx="1224000" cy="1224000"/>
              </a:xfrm>
              <a:prstGeom prst="rect">
                <a:avLst/>
              </a:prstGeom>
              <a:noFill/>
              <a:ln w="12700">
                <a:solidFill>
                  <a:srgbClr val="10FBFE">
                    <a:alpha val="70000"/>
                  </a:srgbClr>
                </a:solidFill>
                <a:beve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165" name="任意多边形 41"/>
              <p:cNvSpPr>
                <a:spLocks noChangeArrowheads="1"/>
              </p:cNvSpPr>
              <p:nvPr/>
            </p:nvSpPr>
            <p:spPr bwMode="auto">
              <a:xfrm rot="16193188" flipH="1">
                <a:off x="618987" y="-613571"/>
                <a:ext cx="389043" cy="1627020"/>
              </a:xfrm>
              <a:custGeom>
                <a:avLst/>
                <a:gdLst>
                  <a:gd name="T0" fmla="*/ 0 w 389043"/>
                  <a:gd name="T1" fmla="*/ 1241122 h 1627020"/>
                  <a:gd name="T2" fmla="*/ 385898 w 389043"/>
                  <a:gd name="T3" fmla="*/ 1627020 h 1627020"/>
                  <a:gd name="T4" fmla="*/ 387909 w 389043"/>
                  <a:gd name="T5" fmla="*/ 1627020 h 1627020"/>
                  <a:gd name="T6" fmla="*/ 387909 w 389043"/>
                  <a:gd name="T7" fmla="*/ 387910 h 1627020"/>
                  <a:gd name="T8" fmla="*/ 389043 w 389043"/>
                  <a:gd name="T9" fmla="*/ 387910 h 1627020"/>
                  <a:gd name="T10" fmla="*/ 9685 w 389043"/>
                  <a:gd name="T11" fmla="*/ 0 h 1627020"/>
                  <a:gd name="T12" fmla="*/ 0 w 389043"/>
                  <a:gd name="T13" fmla="*/ 0 h 16270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89043"/>
                  <a:gd name="T22" fmla="*/ 0 h 1627020"/>
                  <a:gd name="T23" fmla="*/ 389043 w 389043"/>
                  <a:gd name="T24" fmla="*/ 1627020 h 162702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89043" h="1627020">
                    <a:moveTo>
                      <a:pt x="0" y="1241122"/>
                    </a:moveTo>
                    <a:lnTo>
                      <a:pt x="385898" y="1627020"/>
                    </a:lnTo>
                    <a:lnTo>
                      <a:pt x="387909" y="1627020"/>
                    </a:lnTo>
                    <a:lnTo>
                      <a:pt x="387909" y="387910"/>
                    </a:lnTo>
                    <a:lnTo>
                      <a:pt x="389043" y="387910"/>
                    </a:lnTo>
                    <a:lnTo>
                      <a:pt x="9685" y="0"/>
                    </a:lnTo>
                    <a:lnTo>
                      <a:pt x="0" y="0"/>
                    </a:lnTo>
                    <a:lnTo>
                      <a:pt x="0" y="1241122"/>
                    </a:lnTo>
                    <a:close/>
                  </a:path>
                </a:pathLst>
              </a:custGeom>
              <a:solidFill>
                <a:srgbClr val="10FBFE">
                  <a:alpha val="3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42719B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</p:grpSp>
      <p:sp>
        <p:nvSpPr>
          <p:cNvPr id="33" name="文本框 32"/>
          <p:cNvSpPr txBox="1"/>
          <p:nvPr/>
        </p:nvSpPr>
        <p:spPr>
          <a:xfrm>
            <a:off x="7960995" y="2436495"/>
            <a:ext cx="22396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Velocity(高速)</a:t>
            </a:r>
            <a:endParaRPr lang="en-US" altLang="zh-CN" sz="24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960995" y="3037205"/>
            <a:ext cx="3426460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指</a:t>
            </a:r>
            <a:r>
              <a:rPr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处理速度快。1秒定律</a:t>
            </a:r>
            <a:r>
              <a:rPr 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。</a:t>
            </a:r>
            <a:endParaRPr lang="zh-CN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30655" y="4067810"/>
            <a:ext cx="27952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Value(价值密度低)</a:t>
            </a:r>
            <a:endParaRPr lang="zh-CN" altLang="en-US" sz="24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99465" y="4569460"/>
            <a:ext cx="342646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价值密度的高低与数据总量的大小成反比。</a:t>
            </a:r>
            <a:endParaRPr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49680" y="2436495"/>
            <a:ext cx="29762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Volume（大量）</a:t>
            </a:r>
            <a:endParaRPr lang="zh-CN" altLang="en-US" sz="24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37920" y="2924810"/>
            <a:ext cx="3426460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指</a:t>
            </a:r>
            <a:r>
              <a:rPr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数据容量大。</a:t>
            </a:r>
            <a:endParaRPr lang="zh-CN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960995" y="4077970"/>
            <a:ext cx="22396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Variety(多样)</a:t>
            </a:r>
            <a:endParaRPr lang="zh-CN" altLang="en-US" sz="24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527290" y="4735195"/>
            <a:ext cx="3426460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指数据类型多。</a:t>
            </a:r>
            <a:endParaRPr lang="zh-CN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225925" y="959485"/>
            <a:ext cx="410781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大数据的</a:t>
            </a:r>
            <a:r>
              <a:rPr lang="en-US" altLang="zh-CN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“4V</a:t>
            </a:r>
            <a:r>
              <a:rPr lang="zh-CN" altLang="en-US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特点</a:t>
            </a:r>
            <a:r>
              <a:rPr lang="en-US" altLang="zh-CN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”</a:t>
            </a:r>
            <a:endParaRPr lang="en-US" altLang="zh-CN" sz="32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" grpId="0"/>
      <p:bldP spid="4" grpId="0"/>
      <p:bldP spid="5" grpId="0"/>
      <p:bldP spid="6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381635" y="149860"/>
            <a:ext cx="52355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大数据时代</a:t>
            </a:r>
            <a:endParaRPr lang="zh-CN" altLang="en-US" sz="32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2141220" y="1837690"/>
            <a:ext cx="1850390" cy="1833880"/>
            <a:chOff x="3372" y="2894"/>
            <a:chExt cx="2914" cy="2888"/>
          </a:xfrm>
        </p:grpSpPr>
        <p:grpSp>
          <p:nvGrpSpPr>
            <p:cNvPr id="15" name="组合 14"/>
            <p:cNvGrpSpPr/>
            <p:nvPr/>
          </p:nvGrpSpPr>
          <p:grpSpPr>
            <a:xfrm>
              <a:off x="3372" y="2894"/>
              <a:ext cx="2914" cy="2888"/>
              <a:chOff x="4948" y="1836"/>
              <a:chExt cx="4938" cy="4893"/>
            </a:xfrm>
          </p:grpSpPr>
          <p:sp>
            <p:nvSpPr>
              <p:cNvPr id="16" name="弧形 15"/>
              <p:cNvSpPr/>
              <p:nvPr/>
            </p:nvSpPr>
            <p:spPr>
              <a:xfrm>
                <a:off x="5219" y="2063"/>
                <a:ext cx="4040" cy="4040"/>
              </a:xfrm>
              <a:prstGeom prst="arc">
                <a:avLst>
                  <a:gd name="adj1" fmla="val 5242537"/>
                  <a:gd name="adj2" fmla="val 20088988"/>
                </a:avLst>
              </a:prstGeom>
              <a:noFill/>
              <a:ln w="12700"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弧形 16"/>
              <p:cNvSpPr/>
              <p:nvPr/>
            </p:nvSpPr>
            <p:spPr>
              <a:xfrm>
                <a:off x="5419" y="2263"/>
                <a:ext cx="4040" cy="4040"/>
              </a:xfrm>
              <a:prstGeom prst="arc">
                <a:avLst>
                  <a:gd name="adj1" fmla="val 19846732"/>
                  <a:gd name="adj2" fmla="val 5816273"/>
                </a:avLst>
              </a:prstGeom>
              <a:ln w="3175">
                <a:solidFill>
                  <a:srgbClr val="10FBFE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弧形 17"/>
              <p:cNvSpPr/>
              <p:nvPr/>
            </p:nvSpPr>
            <p:spPr>
              <a:xfrm flipH="1">
                <a:off x="4993" y="1836"/>
                <a:ext cx="4493" cy="4493"/>
              </a:xfrm>
              <a:prstGeom prst="arc">
                <a:avLst>
                  <a:gd name="adj1" fmla="val 16200000"/>
                  <a:gd name="adj2" fmla="val 32168"/>
                </a:avLst>
              </a:prstGeom>
              <a:noFill/>
              <a:ln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弧形 18"/>
              <p:cNvSpPr/>
              <p:nvPr/>
            </p:nvSpPr>
            <p:spPr>
              <a:xfrm>
                <a:off x="5193" y="2036"/>
                <a:ext cx="4493" cy="4493"/>
              </a:xfrm>
              <a:prstGeom prst="arc">
                <a:avLst>
                  <a:gd name="adj1" fmla="val 18475225"/>
                  <a:gd name="adj2" fmla="val 7613812"/>
                </a:avLst>
              </a:prstGeom>
              <a:noFill/>
              <a:ln w="3175">
                <a:solidFill>
                  <a:srgbClr val="10FBFE">
                    <a:alpha val="36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弧形 19"/>
              <p:cNvSpPr/>
              <p:nvPr/>
            </p:nvSpPr>
            <p:spPr>
              <a:xfrm>
                <a:off x="5393" y="2236"/>
                <a:ext cx="4493" cy="4493"/>
              </a:xfrm>
              <a:prstGeom prst="arc">
                <a:avLst>
                  <a:gd name="adj1" fmla="val 21274537"/>
                  <a:gd name="adj2" fmla="val 3359282"/>
                </a:avLst>
              </a:prstGeom>
              <a:ln w="9525">
                <a:solidFill>
                  <a:srgbClr val="10FBFE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268" y="6056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4948" y="4037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>
                <a:off x="5744" y="2261"/>
                <a:ext cx="2990" cy="2709"/>
              </a:xfrm>
              <a:prstGeom prst="triangle">
                <a:avLst>
                  <a:gd name="adj" fmla="val 50216"/>
                </a:avLst>
              </a:prstGeom>
              <a:noFill/>
              <a:ln>
                <a:solidFill>
                  <a:srgbClr val="10FBF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4"/>
              <p:cNvSpPr/>
              <p:nvPr/>
            </p:nvSpPr>
            <p:spPr>
              <a:xfrm flipV="1">
                <a:off x="5807" y="3157"/>
                <a:ext cx="2864" cy="2594"/>
              </a:xfrm>
              <a:prstGeom prst="triangle">
                <a:avLst>
                  <a:gd name="adj" fmla="val 50216"/>
                </a:avLst>
              </a:prstGeom>
              <a:solidFill>
                <a:srgbClr val="10FBFE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4269" y="3787"/>
              <a:ext cx="909" cy="11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1</a:t>
              </a:r>
              <a:endParaRPr lang="en-US" altLang="zh-CN" sz="4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237480" y="1816100"/>
            <a:ext cx="1850390" cy="1833880"/>
            <a:chOff x="8248" y="2860"/>
            <a:chExt cx="2914" cy="2888"/>
          </a:xfrm>
        </p:grpSpPr>
        <p:grpSp>
          <p:nvGrpSpPr>
            <p:cNvPr id="13" name="组合 12"/>
            <p:cNvGrpSpPr/>
            <p:nvPr/>
          </p:nvGrpSpPr>
          <p:grpSpPr>
            <a:xfrm>
              <a:off x="8248" y="2860"/>
              <a:ext cx="2914" cy="2888"/>
              <a:chOff x="4948" y="1836"/>
              <a:chExt cx="4938" cy="4893"/>
            </a:xfrm>
          </p:grpSpPr>
          <p:sp>
            <p:nvSpPr>
              <p:cNvPr id="14" name="弧形 13"/>
              <p:cNvSpPr/>
              <p:nvPr/>
            </p:nvSpPr>
            <p:spPr>
              <a:xfrm>
                <a:off x="5219" y="2063"/>
                <a:ext cx="4040" cy="4040"/>
              </a:xfrm>
              <a:prstGeom prst="arc">
                <a:avLst>
                  <a:gd name="adj1" fmla="val 5242537"/>
                  <a:gd name="adj2" fmla="val 20088988"/>
                </a:avLst>
              </a:prstGeom>
              <a:noFill/>
              <a:ln w="12700"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弧形 62"/>
              <p:cNvSpPr/>
              <p:nvPr/>
            </p:nvSpPr>
            <p:spPr>
              <a:xfrm>
                <a:off x="5419" y="2263"/>
                <a:ext cx="4040" cy="4040"/>
              </a:xfrm>
              <a:prstGeom prst="arc">
                <a:avLst>
                  <a:gd name="adj1" fmla="val 19846732"/>
                  <a:gd name="adj2" fmla="val 5816273"/>
                </a:avLst>
              </a:prstGeom>
              <a:ln w="3175">
                <a:solidFill>
                  <a:srgbClr val="10FBFE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弧形 22"/>
              <p:cNvSpPr/>
              <p:nvPr/>
            </p:nvSpPr>
            <p:spPr>
              <a:xfrm flipH="1">
                <a:off x="4993" y="1836"/>
                <a:ext cx="4493" cy="4493"/>
              </a:xfrm>
              <a:prstGeom prst="arc">
                <a:avLst>
                  <a:gd name="adj1" fmla="val 16200000"/>
                  <a:gd name="adj2" fmla="val 32168"/>
                </a:avLst>
              </a:prstGeom>
              <a:noFill/>
              <a:ln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弧形 76"/>
              <p:cNvSpPr/>
              <p:nvPr/>
            </p:nvSpPr>
            <p:spPr>
              <a:xfrm>
                <a:off x="5193" y="2036"/>
                <a:ext cx="4493" cy="4493"/>
              </a:xfrm>
              <a:prstGeom prst="arc">
                <a:avLst>
                  <a:gd name="adj1" fmla="val 18475225"/>
                  <a:gd name="adj2" fmla="val 7613812"/>
                </a:avLst>
              </a:prstGeom>
              <a:noFill/>
              <a:ln w="3175">
                <a:solidFill>
                  <a:srgbClr val="10FBFE">
                    <a:alpha val="36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弧形 79"/>
              <p:cNvSpPr/>
              <p:nvPr/>
            </p:nvSpPr>
            <p:spPr>
              <a:xfrm>
                <a:off x="5393" y="2236"/>
                <a:ext cx="4493" cy="4493"/>
              </a:xfrm>
              <a:prstGeom prst="arc">
                <a:avLst>
                  <a:gd name="adj1" fmla="val 21274537"/>
                  <a:gd name="adj2" fmla="val 3359282"/>
                </a:avLst>
              </a:prstGeom>
              <a:ln w="9525">
                <a:solidFill>
                  <a:srgbClr val="10FBFE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7268" y="6056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>
                <a:off x="4948" y="4037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等腰三角形 41"/>
              <p:cNvSpPr/>
              <p:nvPr/>
            </p:nvSpPr>
            <p:spPr>
              <a:xfrm>
                <a:off x="5744" y="2261"/>
                <a:ext cx="2990" cy="2709"/>
              </a:xfrm>
              <a:prstGeom prst="triangle">
                <a:avLst>
                  <a:gd name="adj" fmla="val 50216"/>
                </a:avLst>
              </a:prstGeom>
              <a:noFill/>
              <a:ln>
                <a:solidFill>
                  <a:srgbClr val="10FBF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等腰三角形 107"/>
              <p:cNvSpPr/>
              <p:nvPr/>
            </p:nvSpPr>
            <p:spPr>
              <a:xfrm flipV="1">
                <a:off x="5807" y="3157"/>
                <a:ext cx="2864" cy="2594"/>
              </a:xfrm>
              <a:prstGeom prst="triangle">
                <a:avLst>
                  <a:gd name="adj" fmla="val 50216"/>
                </a:avLst>
              </a:prstGeom>
              <a:solidFill>
                <a:srgbClr val="10FBFE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9189" y="3669"/>
              <a:ext cx="909" cy="11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2</a:t>
              </a:r>
              <a:endParaRPr lang="en-US" altLang="zh-CN" sz="4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8338185" y="1826895"/>
            <a:ext cx="1850390" cy="1833880"/>
            <a:chOff x="13131" y="2877"/>
            <a:chExt cx="2914" cy="2888"/>
          </a:xfrm>
        </p:grpSpPr>
        <p:grpSp>
          <p:nvGrpSpPr>
            <p:cNvPr id="30" name="组合 29"/>
            <p:cNvGrpSpPr/>
            <p:nvPr/>
          </p:nvGrpSpPr>
          <p:grpSpPr>
            <a:xfrm>
              <a:off x="13131" y="2877"/>
              <a:ext cx="2914" cy="2888"/>
              <a:chOff x="4948" y="1836"/>
              <a:chExt cx="4938" cy="4893"/>
            </a:xfrm>
          </p:grpSpPr>
          <p:sp>
            <p:nvSpPr>
              <p:cNvPr id="35" name="弧形 34"/>
              <p:cNvSpPr/>
              <p:nvPr/>
            </p:nvSpPr>
            <p:spPr>
              <a:xfrm>
                <a:off x="5219" y="2063"/>
                <a:ext cx="4040" cy="4040"/>
              </a:xfrm>
              <a:prstGeom prst="arc">
                <a:avLst>
                  <a:gd name="adj1" fmla="val 5242537"/>
                  <a:gd name="adj2" fmla="val 20088988"/>
                </a:avLst>
              </a:prstGeom>
              <a:noFill/>
              <a:ln w="12700"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弧形 35"/>
              <p:cNvSpPr/>
              <p:nvPr/>
            </p:nvSpPr>
            <p:spPr>
              <a:xfrm>
                <a:off x="5419" y="2263"/>
                <a:ext cx="4040" cy="4040"/>
              </a:xfrm>
              <a:prstGeom prst="arc">
                <a:avLst>
                  <a:gd name="adj1" fmla="val 19846732"/>
                  <a:gd name="adj2" fmla="val 5816273"/>
                </a:avLst>
              </a:prstGeom>
              <a:ln w="3175">
                <a:solidFill>
                  <a:srgbClr val="10FBFE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弧形 36"/>
              <p:cNvSpPr/>
              <p:nvPr/>
            </p:nvSpPr>
            <p:spPr>
              <a:xfrm flipH="1">
                <a:off x="4993" y="1836"/>
                <a:ext cx="4493" cy="4493"/>
              </a:xfrm>
              <a:prstGeom prst="arc">
                <a:avLst>
                  <a:gd name="adj1" fmla="val 16200000"/>
                  <a:gd name="adj2" fmla="val 32168"/>
                </a:avLst>
              </a:prstGeom>
              <a:noFill/>
              <a:ln>
                <a:solidFill>
                  <a:srgbClr val="10FB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弧形 37"/>
              <p:cNvSpPr/>
              <p:nvPr/>
            </p:nvSpPr>
            <p:spPr>
              <a:xfrm>
                <a:off x="5193" y="2036"/>
                <a:ext cx="4493" cy="4493"/>
              </a:xfrm>
              <a:prstGeom prst="arc">
                <a:avLst>
                  <a:gd name="adj1" fmla="val 18475225"/>
                  <a:gd name="adj2" fmla="val 7613812"/>
                </a:avLst>
              </a:prstGeom>
              <a:noFill/>
              <a:ln w="3175">
                <a:solidFill>
                  <a:srgbClr val="10FBFE">
                    <a:alpha val="36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弧形 38"/>
              <p:cNvSpPr/>
              <p:nvPr/>
            </p:nvSpPr>
            <p:spPr>
              <a:xfrm>
                <a:off x="5393" y="2236"/>
                <a:ext cx="4493" cy="4493"/>
              </a:xfrm>
              <a:prstGeom prst="arc">
                <a:avLst>
                  <a:gd name="adj1" fmla="val 21274537"/>
                  <a:gd name="adj2" fmla="val 3359282"/>
                </a:avLst>
              </a:prstGeom>
              <a:ln w="9525">
                <a:solidFill>
                  <a:srgbClr val="10FBFE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7268" y="6056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4948" y="4037"/>
                <a:ext cx="90" cy="90"/>
              </a:xfrm>
              <a:prstGeom prst="ellipse">
                <a:avLst/>
              </a:prstGeom>
              <a:solidFill>
                <a:srgbClr val="40E0C5"/>
              </a:solidFill>
              <a:ln>
                <a:solidFill>
                  <a:srgbClr val="10FBF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等腰三角形 42"/>
              <p:cNvSpPr/>
              <p:nvPr/>
            </p:nvSpPr>
            <p:spPr>
              <a:xfrm>
                <a:off x="5744" y="2261"/>
                <a:ext cx="2990" cy="2709"/>
              </a:xfrm>
              <a:prstGeom prst="triangle">
                <a:avLst>
                  <a:gd name="adj" fmla="val 50216"/>
                </a:avLst>
              </a:prstGeom>
              <a:noFill/>
              <a:ln>
                <a:solidFill>
                  <a:srgbClr val="10FBF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等腰三角形 43"/>
              <p:cNvSpPr/>
              <p:nvPr/>
            </p:nvSpPr>
            <p:spPr>
              <a:xfrm flipV="1">
                <a:off x="5807" y="3157"/>
                <a:ext cx="2864" cy="2594"/>
              </a:xfrm>
              <a:prstGeom prst="triangle">
                <a:avLst>
                  <a:gd name="adj" fmla="val 50216"/>
                </a:avLst>
              </a:prstGeom>
              <a:solidFill>
                <a:srgbClr val="10FBFE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5" name="文本框 44"/>
            <p:cNvSpPr txBox="1"/>
            <p:nvPr/>
          </p:nvSpPr>
          <p:spPr>
            <a:xfrm>
              <a:off x="14029" y="3674"/>
              <a:ext cx="909" cy="11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3</a:t>
              </a:r>
              <a:endParaRPr lang="en-US" altLang="zh-CN" sz="4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2030095" y="3867150"/>
            <a:ext cx="22396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什么最贵？</a:t>
            </a:r>
            <a:endParaRPr lang="zh-CN" altLang="en-US" sz="280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1614170" y="4499610"/>
            <a:ext cx="292036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人才已经不是最贵的了，数据才最贵</a:t>
            </a:r>
            <a:endParaRPr lang="zh-CN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4975860" y="3867150"/>
            <a:ext cx="22396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颠覆生活</a:t>
            </a:r>
            <a:endParaRPr lang="zh-CN" altLang="en-US" sz="280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007985" y="3867150"/>
            <a:ext cx="2648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秘密无所遁形</a:t>
            </a:r>
            <a:endParaRPr lang="zh-CN" altLang="en-US" sz="280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7452995" y="4499610"/>
            <a:ext cx="3788410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通过大数据分析，可以对人的行为习惯进行高度预测，一切个人隐私都不再是秘密</a:t>
            </a:r>
            <a:endParaRPr lang="en-US" altLang="zh-CN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032375" y="4499610"/>
            <a:ext cx="22771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彻底颠覆人们的日常生活习惯</a:t>
            </a:r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46" grpId="0"/>
      <p:bldP spid="56" grpId="0"/>
      <p:bldP spid="57" grpId="0"/>
      <p:bldP spid="59" grpId="0"/>
      <p:bldP spid="6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4393565" y="2241868"/>
            <a:ext cx="3429000" cy="3179762"/>
            <a:chOff x="4406900" y="2401888"/>
            <a:chExt cx="3429000" cy="3179762"/>
          </a:xfrm>
        </p:grpSpPr>
        <p:sp>
          <p:nvSpPr>
            <p:cNvPr id="11269" name="任意多边形 16"/>
            <p:cNvSpPr>
              <a:spLocks noChangeArrowheads="1"/>
            </p:cNvSpPr>
            <p:nvPr/>
          </p:nvSpPr>
          <p:spPr bwMode="auto">
            <a:xfrm rot="2796417">
              <a:off x="5012532" y="2251869"/>
              <a:ext cx="1143000" cy="1443037"/>
            </a:xfrm>
            <a:custGeom>
              <a:avLst/>
              <a:gdLst>
                <a:gd name="T0" fmla="*/ 85965 w 1997680"/>
                <a:gd name="T1" fmla="*/ 471208 h 2524712"/>
                <a:gd name="T2" fmla="*/ 531923 w 1997680"/>
                <a:gd name="T3" fmla="*/ 0 h 2524712"/>
                <a:gd name="T4" fmla="*/ 732573 w 1997680"/>
                <a:gd name="T5" fmla="*/ 189500 h 2524712"/>
                <a:gd name="T6" fmla="*/ 947302 w 1997680"/>
                <a:gd name="T7" fmla="*/ 392298 h 2524712"/>
                <a:gd name="T8" fmla="*/ 1143000 w 1997680"/>
                <a:gd name="T9" fmla="*/ 577122 h 2524712"/>
                <a:gd name="T10" fmla="*/ 966969 w 1997680"/>
                <a:gd name="T11" fmla="*/ 763120 h 2524712"/>
                <a:gd name="T12" fmla="*/ 967995 w 1997680"/>
                <a:gd name="T13" fmla="*/ 764089 h 2524712"/>
                <a:gd name="T14" fmla="*/ 953499 w 1997680"/>
                <a:gd name="T15" fmla="*/ 782868 h 2524712"/>
                <a:gd name="T16" fmla="*/ 933465 w 1997680"/>
                <a:gd name="T17" fmla="*/ 934834 h 2524712"/>
                <a:gd name="T18" fmla="*/ 934391 w 1997680"/>
                <a:gd name="T19" fmla="*/ 937169 h 2524712"/>
                <a:gd name="T20" fmla="*/ 933999 w 1997680"/>
                <a:gd name="T21" fmla="*/ 937289 h 2524712"/>
                <a:gd name="T22" fmla="*/ 1013097 w 1997680"/>
                <a:gd name="T23" fmla="*/ 1196770 h 2524712"/>
                <a:gd name="T24" fmla="*/ 203517 w 1997680"/>
                <a:gd name="T25" fmla="*/ 1443037 h 2524712"/>
                <a:gd name="T26" fmla="*/ 17510 w 1997680"/>
                <a:gd name="T27" fmla="*/ 832834 h 2524712"/>
                <a:gd name="T28" fmla="*/ 18324 w 1997680"/>
                <a:gd name="T29" fmla="*/ 832586 h 2524712"/>
                <a:gd name="T30" fmla="*/ 16402 w 1997680"/>
                <a:gd name="T31" fmla="*/ 827736 h 2524712"/>
                <a:gd name="T32" fmla="*/ 57997 w 1997680"/>
                <a:gd name="T33" fmla="*/ 512210 h 2524712"/>
                <a:gd name="T34" fmla="*/ 88095 w 1997680"/>
                <a:gd name="T35" fmla="*/ 473220 h 252471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997680"/>
                <a:gd name="T55" fmla="*/ 0 h 2524712"/>
                <a:gd name="T56" fmla="*/ 1997680 w 1997680"/>
                <a:gd name="T57" fmla="*/ 2524712 h 252471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997680" h="2524712">
                  <a:moveTo>
                    <a:pt x="150246" y="824418"/>
                  </a:moveTo>
                  <a:lnTo>
                    <a:pt x="929670" y="0"/>
                  </a:lnTo>
                  <a:lnTo>
                    <a:pt x="1280355" y="331546"/>
                  </a:lnTo>
                  <a:lnTo>
                    <a:pt x="1655649" y="686358"/>
                  </a:lnTo>
                  <a:lnTo>
                    <a:pt x="1997680" y="1009723"/>
                  </a:lnTo>
                  <a:lnTo>
                    <a:pt x="1690021" y="1335142"/>
                  </a:lnTo>
                  <a:lnTo>
                    <a:pt x="1691814" y="1336837"/>
                  </a:lnTo>
                  <a:lnTo>
                    <a:pt x="1666479" y="1369692"/>
                  </a:lnTo>
                  <a:cubicBezTo>
                    <a:pt x="1616466" y="1450265"/>
                    <a:pt x="1605036" y="1547518"/>
                    <a:pt x="1631465" y="1635569"/>
                  </a:cubicBezTo>
                  <a:lnTo>
                    <a:pt x="1633083" y="1639655"/>
                  </a:lnTo>
                  <a:lnTo>
                    <a:pt x="1632398" y="1639864"/>
                  </a:lnTo>
                  <a:lnTo>
                    <a:pt x="1770641" y="2093848"/>
                  </a:lnTo>
                  <a:lnTo>
                    <a:pt x="355698" y="2524712"/>
                  </a:lnTo>
                  <a:lnTo>
                    <a:pt x="30604" y="1457111"/>
                  </a:lnTo>
                  <a:lnTo>
                    <a:pt x="32026" y="1456678"/>
                  </a:lnTo>
                  <a:lnTo>
                    <a:pt x="28667" y="1448193"/>
                  </a:lnTo>
                  <a:cubicBezTo>
                    <a:pt x="-26207" y="1265374"/>
                    <a:pt x="-2477" y="1063448"/>
                    <a:pt x="101365" y="896153"/>
                  </a:cubicBezTo>
                  <a:lnTo>
                    <a:pt x="153968" y="827937"/>
                  </a:lnTo>
                  <a:lnTo>
                    <a:pt x="150246" y="824418"/>
                  </a:ln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270" name="任意多边形 17"/>
            <p:cNvSpPr>
              <a:spLocks noChangeArrowheads="1"/>
            </p:cNvSpPr>
            <p:nvPr/>
          </p:nvSpPr>
          <p:spPr bwMode="auto">
            <a:xfrm rot="18803583" flipH="1">
              <a:off x="6077744" y="2258219"/>
              <a:ext cx="1133475" cy="1443037"/>
            </a:xfrm>
            <a:custGeom>
              <a:avLst/>
              <a:gdLst>
                <a:gd name="T0" fmla="*/ 531440 w 1982833"/>
                <a:gd name="T1" fmla="*/ 0 h 2524712"/>
                <a:gd name="T2" fmla="*/ 85887 w 1982833"/>
                <a:gd name="T3" fmla="*/ 471208 h 2524712"/>
                <a:gd name="T4" fmla="*/ 88015 w 1982833"/>
                <a:gd name="T5" fmla="*/ 473220 h 2524712"/>
                <a:gd name="T6" fmla="*/ 57945 w 1982833"/>
                <a:gd name="T7" fmla="*/ 512210 h 2524712"/>
                <a:gd name="T8" fmla="*/ 16387 w 1982833"/>
                <a:gd name="T9" fmla="*/ 827736 h 2524712"/>
                <a:gd name="T10" fmla="*/ 18307 w 1982833"/>
                <a:gd name="T11" fmla="*/ 832586 h 2524712"/>
                <a:gd name="T12" fmla="*/ 17495 w 1982833"/>
                <a:gd name="T13" fmla="*/ 832834 h 2524712"/>
                <a:gd name="T14" fmla="*/ 203333 w 1982833"/>
                <a:gd name="T15" fmla="*/ 1443037 h 2524712"/>
                <a:gd name="T16" fmla="*/ 971612 w 1982833"/>
                <a:gd name="T17" fmla="*/ 1209121 h 2524712"/>
                <a:gd name="T18" fmla="*/ 895708 w 1982833"/>
                <a:gd name="T19" fmla="*/ 959889 h 2524712"/>
                <a:gd name="T20" fmla="*/ 896099 w 1982833"/>
                <a:gd name="T21" fmla="*/ 959769 h 2524712"/>
                <a:gd name="T22" fmla="*/ 895174 w 1982833"/>
                <a:gd name="T23" fmla="*/ 957433 h 2524712"/>
                <a:gd name="T24" fmla="*/ 915189 w 1982833"/>
                <a:gd name="T25" fmla="*/ 805468 h 2524712"/>
                <a:gd name="T26" fmla="*/ 929672 w 1982833"/>
                <a:gd name="T27" fmla="*/ 786689 h 2524712"/>
                <a:gd name="T28" fmla="*/ 928647 w 1982833"/>
                <a:gd name="T29" fmla="*/ 785720 h 2524712"/>
                <a:gd name="T30" fmla="*/ 1133475 w 1982833"/>
                <a:gd name="T31" fmla="*/ 569099 h 2524712"/>
                <a:gd name="T32" fmla="*/ 946442 w 1982833"/>
                <a:gd name="T33" fmla="*/ 392298 h 2524712"/>
                <a:gd name="T34" fmla="*/ 731908 w 1982833"/>
                <a:gd name="T35" fmla="*/ 189500 h 252471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982833"/>
                <a:gd name="T55" fmla="*/ 0 h 2524712"/>
                <a:gd name="T56" fmla="*/ 1982833 w 1982833"/>
                <a:gd name="T57" fmla="*/ 2524712 h 252471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982833" h="2524712">
                  <a:moveTo>
                    <a:pt x="929670" y="0"/>
                  </a:moveTo>
                  <a:lnTo>
                    <a:pt x="150246" y="824418"/>
                  </a:lnTo>
                  <a:lnTo>
                    <a:pt x="153968" y="827937"/>
                  </a:lnTo>
                  <a:lnTo>
                    <a:pt x="101365" y="896153"/>
                  </a:lnTo>
                  <a:cubicBezTo>
                    <a:pt x="-2477" y="1063448"/>
                    <a:pt x="-26207" y="1265374"/>
                    <a:pt x="28667" y="1448193"/>
                  </a:cubicBezTo>
                  <a:lnTo>
                    <a:pt x="32026" y="1456678"/>
                  </a:lnTo>
                  <a:lnTo>
                    <a:pt x="30604" y="1457111"/>
                  </a:lnTo>
                  <a:lnTo>
                    <a:pt x="355698" y="2524712"/>
                  </a:lnTo>
                  <a:lnTo>
                    <a:pt x="1699679" y="2115457"/>
                  </a:lnTo>
                  <a:lnTo>
                    <a:pt x="1566897" y="1679404"/>
                  </a:lnTo>
                  <a:lnTo>
                    <a:pt x="1567582" y="1679195"/>
                  </a:lnTo>
                  <a:lnTo>
                    <a:pt x="1565964" y="1675108"/>
                  </a:lnTo>
                  <a:cubicBezTo>
                    <a:pt x="1539535" y="1587058"/>
                    <a:pt x="1550964" y="1489806"/>
                    <a:pt x="1600977" y="1409232"/>
                  </a:cubicBezTo>
                  <a:lnTo>
                    <a:pt x="1626313" y="1376377"/>
                  </a:lnTo>
                  <a:lnTo>
                    <a:pt x="1624520" y="1374682"/>
                  </a:lnTo>
                  <a:lnTo>
                    <a:pt x="1982833" y="995685"/>
                  </a:lnTo>
                  <a:lnTo>
                    <a:pt x="1655649" y="686358"/>
                  </a:lnTo>
                  <a:lnTo>
                    <a:pt x="1280355" y="331546"/>
                  </a:lnTo>
                  <a:lnTo>
                    <a:pt x="929670" y="0"/>
                  </a:lnTo>
                  <a:close/>
                </a:path>
              </a:pathLst>
            </a:cu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271" name="任意多边形 18"/>
            <p:cNvSpPr>
              <a:spLocks noChangeArrowheads="1"/>
            </p:cNvSpPr>
            <p:nvPr/>
          </p:nvSpPr>
          <p:spPr bwMode="auto">
            <a:xfrm rot="-811666" flipH="1" flipV="1">
              <a:off x="6707188" y="3327400"/>
              <a:ext cx="1128712" cy="1443038"/>
            </a:xfrm>
            <a:custGeom>
              <a:avLst/>
              <a:gdLst>
                <a:gd name="T0" fmla="*/ 203331 w 1974521"/>
                <a:gd name="T1" fmla="*/ 1443038 h 2524712"/>
                <a:gd name="T2" fmla="*/ 17494 w 1974521"/>
                <a:gd name="T3" fmla="*/ 832834 h 2524712"/>
                <a:gd name="T4" fmla="*/ 18307 w 1974521"/>
                <a:gd name="T5" fmla="*/ 832587 h 2524712"/>
                <a:gd name="T6" fmla="*/ 16387 w 1974521"/>
                <a:gd name="T7" fmla="*/ 827737 h 2524712"/>
                <a:gd name="T8" fmla="*/ 57944 w 1974521"/>
                <a:gd name="T9" fmla="*/ 512210 h 2524712"/>
                <a:gd name="T10" fmla="*/ 88014 w 1974521"/>
                <a:gd name="T11" fmla="*/ 473220 h 2524712"/>
                <a:gd name="T12" fmla="*/ 85886 w 1974521"/>
                <a:gd name="T13" fmla="*/ 471209 h 2524712"/>
                <a:gd name="T14" fmla="*/ 531435 w 1974521"/>
                <a:gd name="T15" fmla="*/ 0 h 2524712"/>
                <a:gd name="T16" fmla="*/ 731900 w 1974521"/>
                <a:gd name="T17" fmla="*/ 189500 h 2524712"/>
                <a:gd name="T18" fmla="*/ 946433 w 1974521"/>
                <a:gd name="T19" fmla="*/ 392298 h 2524712"/>
                <a:gd name="T20" fmla="*/ 1128712 w 1974521"/>
                <a:gd name="T21" fmla="*/ 564608 h 2524712"/>
                <a:gd name="T22" fmla="*/ 931863 w 1974521"/>
                <a:gd name="T23" fmla="*/ 772794 h 2524712"/>
                <a:gd name="T24" fmla="*/ 932888 w 1974521"/>
                <a:gd name="T25" fmla="*/ 773762 h 2524712"/>
                <a:gd name="T26" fmla="*/ 918405 w 1974521"/>
                <a:gd name="T27" fmla="*/ 792541 h 2524712"/>
                <a:gd name="T28" fmla="*/ 898390 w 1974521"/>
                <a:gd name="T29" fmla="*/ 944507 h 2524712"/>
                <a:gd name="T30" fmla="*/ 899315 w 1974521"/>
                <a:gd name="T31" fmla="*/ 946843 h 2524712"/>
                <a:gd name="T32" fmla="*/ 898923 w 1974521"/>
                <a:gd name="T33" fmla="*/ 946962 h 2524712"/>
                <a:gd name="T34" fmla="*/ 978156 w 1974521"/>
                <a:gd name="T35" fmla="*/ 1207126 h 252471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974521"/>
                <a:gd name="T55" fmla="*/ 0 h 2524712"/>
                <a:gd name="T56" fmla="*/ 1974521 w 1974521"/>
                <a:gd name="T57" fmla="*/ 2524712 h 252471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974521" h="2524712">
                  <a:moveTo>
                    <a:pt x="355698" y="2524712"/>
                  </a:moveTo>
                  <a:lnTo>
                    <a:pt x="30604" y="1457111"/>
                  </a:lnTo>
                  <a:lnTo>
                    <a:pt x="32026" y="1456678"/>
                  </a:lnTo>
                  <a:lnTo>
                    <a:pt x="28667" y="1448193"/>
                  </a:lnTo>
                  <a:cubicBezTo>
                    <a:pt x="-26207" y="1265374"/>
                    <a:pt x="-2477" y="1063448"/>
                    <a:pt x="101365" y="896153"/>
                  </a:cubicBezTo>
                  <a:lnTo>
                    <a:pt x="153968" y="827937"/>
                  </a:lnTo>
                  <a:lnTo>
                    <a:pt x="150246" y="824418"/>
                  </a:lnTo>
                  <a:lnTo>
                    <a:pt x="929670" y="0"/>
                  </a:lnTo>
                  <a:lnTo>
                    <a:pt x="1280355" y="331546"/>
                  </a:lnTo>
                  <a:lnTo>
                    <a:pt x="1655649" y="686358"/>
                  </a:lnTo>
                  <a:lnTo>
                    <a:pt x="1974521" y="987827"/>
                  </a:lnTo>
                  <a:lnTo>
                    <a:pt x="1630161" y="1352065"/>
                  </a:lnTo>
                  <a:lnTo>
                    <a:pt x="1631954" y="1353760"/>
                  </a:lnTo>
                  <a:lnTo>
                    <a:pt x="1606619" y="1386615"/>
                  </a:lnTo>
                  <a:cubicBezTo>
                    <a:pt x="1556606" y="1467188"/>
                    <a:pt x="1545177" y="1564441"/>
                    <a:pt x="1571605" y="1652492"/>
                  </a:cubicBezTo>
                  <a:lnTo>
                    <a:pt x="1573223" y="1656578"/>
                  </a:lnTo>
                  <a:lnTo>
                    <a:pt x="1572538" y="1656786"/>
                  </a:lnTo>
                  <a:lnTo>
                    <a:pt x="1711144" y="2111965"/>
                  </a:lnTo>
                  <a:lnTo>
                    <a:pt x="355698" y="2524712"/>
                  </a:lnTo>
                  <a:close/>
                </a:path>
              </a:pathLst>
            </a:custGeom>
            <a:solidFill>
              <a:srgbClr val="10FBFE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272" name="任意多边形 19"/>
            <p:cNvSpPr>
              <a:spLocks noChangeArrowheads="1"/>
            </p:cNvSpPr>
            <p:nvPr/>
          </p:nvSpPr>
          <p:spPr bwMode="auto">
            <a:xfrm rot="811666" flipV="1">
              <a:off x="4406900" y="3328988"/>
              <a:ext cx="1144588" cy="1443037"/>
            </a:xfrm>
            <a:custGeom>
              <a:avLst/>
              <a:gdLst>
                <a:gd name="T0" fmla="*/ 203178 w 2003794"/>
                <a:gd name="T1" fmla="*/ 1443037 h 2524712"/>
                <a:gd name="T2" fmla="*/ 999303 w 2003794"/>
                <a:gd name="T3" fmla="*/ 1200459 h 2524712"/>
                <a:gd name="T4" fmla="*/ 924048 w 2003794"/>
                <a:gd name="T5" fmla="*/ 953173 h 2524712"/>
                <a:gd name="T6" fmla="*/ 924440 w 2003794"/>
                <a:gd name="T7" fmla="*/ 953053 h 2524712"/>
                <a:gd name="T8" fmla="*/ 923515 w 2003794"/>
                <a:gd name="T9" fmla="*/ 950718 h 2524712"/>
                <a:gd name="T10" fmla="*/ 943515 w 2003794"/>
                <a:gd name="T11" fmla="*/ 798752 h 2524712"/>
                <a:gd name="T12" fmla="*/ 957987 w 2003794"/>
                <a:gd name="T13" fmla="*/ 779974 h 2524712"/>
                <a:gd name="T14" fmla="*/ 956963 w 2003794"/>
                <a:gd name="T15" fmla="*/ 779004 h 2524712"/>
                <a:gd name="T16" fmla="*/ 1144588 w 2003794"/>
                <a:gd name="T17" fmla="*/ 580425 h 2524712"/>
                <a:gd name="T18" fmla="*/ 945724 w 2003794"/>
                <a:gd name="T19" fmla="*/ 392298 h 2524712"/>
                <a:gd name="T20" fmla="*/ 731352 w 2003794"/>
                <a:gd name="T21" fmla="*/ 189500 h 2524712"/>
                <a:gd name="T22" fmla="*/ 531037 w 2003794"/>
                <a:gd name="T23" fmla="*/ 0 h 2524712"/>
                <a:gd name="T24" fmla="*/ 85822 w 2003794"/>
                <a:gd name="T25" fmla="*/ 471208 h 2524712"/>
                <a:gd name="T26" fmla="*/ 87948 w 2003794"/>
                <a:gd name="T27" fmla="*/ 473220 h 2524712"/>
                <a:gd name="T28" fmla="*/ 57901 w 2003794"/>
                <a:gd name="T29" fmla="*/ 512210 h 2524712"/>
                <a:gd name="T30" fmla="*/ 16375 w 2003794"/>
                <a:gd name="T31" fmla="*/ 827736 h 2524712"/>
                <a:gd name="T32" fmla="*/ 18294 w 2003794"/>
                <a:gd name="T33" fmla="*/ 832586 h 2524712"/>
                <a:gd name="T34" fmla="*/ 17481 w 2003794"/>
                <a:gd name="T35" fmla="*/ 832834 h 252471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003794"/>
                <a:gd name="T55" fmla="*/ 0 h 2524712"/>
                <a:gd name="T56" fmla="*/ 2003794 w 2003794"/>
                <a:gd name="T57" fmla="*/ 2524712 h 252471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003794" h="2524712">
                  <a:moveTo>
                    <a:pt x="355698" y="2524712"/>
                  </a:moveTo>
                  <a:lnTo>
                    <a:pt x="1749448" y="2100302"/>
                  </a:lnTo>
                  <a:lnTo>
                    <a:pt x="1617702" y="1667654"/>
                  </a:lnTo>
                  <a:lnTo>
                    <a:pt x="1618387" y="1667445"/>
                  </a:lnTo>
                  <a:lnTo>
                    <a:pt x="1616769" y="1663359"/>
                  </a:lnTo>
                  <a:cubicBezTo>
                    <a:pt x="1590341" y="1575308"/>
                    <a:pt x="1601770" y="1478056"/>
                    <a:pt x="1651782" y="1397482"/>
                  </a:cubicBezTo>
                  <a:lnTo>
                    <a:pt x="1677117" y="1364628"/>
                  </a:lnTo>
                  <a:lnTo>
                    <a:pt x="1675325" y="1362932"/>
                  </a:lnTo>
                  <a:lnTo>
                    <a:pt x="2003794" y="1015502"/>
                  </a:lnTo>
                  <a:lnTo>
                    <a:pt x="1655649" y="686358"/>
                  </a:lnTo>
                  <a:lnTo>
                    <a:pt x="1280355" y="331546"/>
                  </a:lnTo>
                  <a:lnTo>
                    <a:pt x="929670" y="0"/>
                  </a:lnTo>
                  <a:lnTo>
                    <a:pt x="150246" y="824418"/>
                  </a:lnTo>
                  <a:lnTo>
                    <a:pt x="153968" y="827937"/>
                  </a:lnTo>
                  <a:lnTo>
                    <a:pt x="101365" y="896153"/>
                  </a:lnTo>
                  <a:cubicBezTo>
                    <a:pt x="-2477" y="1063448"/>
                    <a:pt x="-26207" y="1265374"/>
                    <a:pt x="28667" y="1448193"/>
                  </a:cubicBezTo>
                  <a:lnTo>
                    <a:pt x="32026" y="1456678"/>
                  </a:lnTo>
                  <a:lnTo>
                    <a:pt x="30604" y="1457111"/>
                  </a:lnTo>
                  <a:lnTo>
                    <a:pt x="355698" y="2524712"/>
                  </a:lnTo>
                  <a:close/>
                </a:path>
              </a:pathLst>
            </a:custGeom>
            <a:solidFill>
              <a:srgbClr val="10FBFE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273" name="任意多边形 20"/>
            <p:cNvSpPr>
              <a:spLocks noChangeArrowheads="1"/>
            </p:cNvSpPr>
            <p:nvPr/>
          </p:nvSpPr>
          <p:spPr bwMode="auto">
            <a:xfrm rot="18755030" flipV="1">
              <a:off x="5018882" y="4296568"/>
              <a:ext cx="1130300" cy="1439863"/>
            </a:xfrm>
            <a:custGeom>
              <a:avLst/>
              <a:gdLst>
                <a:gd name="T0" fmla="*/ 1007332 w 1424028"/>
                <a:gd name="T1" fmla="*/ 1195122 h 1814500"/>
                <a:gd name="T2" fmla="*/ 923615 w 1424028"/>
                <a:gd name="T3" fmla="*/ 920264 h 1814500"/>
                <a:gd name="T4" fmla="*/ 924006 w 1424028"/>
                <a:gd name="T5" fmla="*/ 920146 h 1814500"/>
                <a:gd name="T6" fmla="*/ 923081 w 1424028"/>
                <a:gd name="T7" fmla="*/ 917809 h 1814500"/>
                <a:gd name="T8" fmla="*/ 943103 w 1424028"/>
                <a:gd name="T9" fmla="*/ 765808 h 1814500"/>
                <a:gd name="T10" fmla="*/ 957591 w 1424028"/>
                <a:gd name="T11" fmla="*/ 747024 h 1814500"/>
                <a:gd name="T12" fmla="*/ 956566 w 1424028"/>
                <a:gd name="T13" fmla="*/ 746055 h 1814500"/>
                <a:gd name="T14" fmla="*/ 1130300 w 1424028"/>
                <a:gd name="T15" fmla="*/ 562339 h 1814500"/>
                <a:gd name="T16" fmla="*/ 946776 w 1424028"/>
                <a:gd name="T17" fmla="*/ 388876 h 1814500"/>
                <a:gd name="T18" fmla="*/ 780439 w 1424028"/>
                <a:gd name="T19" fmla="*/ 231657 h 1814500"/>
                <a:gd name="T20" fmla="*/ 528306 w 1424028"/>
                <a:gd name="T21" fmla="*/ 0 h 1814500"/>
                <a:gd name="T22" fmla="*/ 85918 w 1424028"/>
                <a:gd name="T23" fmla="*/ 467806 h 1814500"/>
                <a:gd name="T24" fmla="*/ 88046 w 1424028"/>
                <a:gd name="T25" fmla="*/ 469817 h 1814500"/>
                <a:gd name="T26" fmla="*/ 57965 w 1424028"/>
                <a:gd name="T27" fmla="*/ 508816 h 1814500"/>
                <a:gd name="T28" fmla="*/ 16393 w 1424028"/>
                <a:gd name="T29" fmla="*/ 824417 h 1814500"/>
                <a:gd name="T30" fmla="*/ 18314 w 1424028"/>
                <a:gd name="T31" fmla="*/ 829268 h 1814500"/>
                <a:gd name="T32" fmla="*/ 17501 w 1424028"/>
                <a:gd name="T33" fmla="*/ 829516 h 1814500"/>
                <a:gd name="T34" fmla="*/ 203405 w 1424028"/>
                <a:gd name="T35" fmla="*/ 1439863 h 18145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24028"/>
                <a:gd name="T55" fmla="*/ 0 h 1814500"/>
                <a:gd name="T56" fmla="*/ 1424028 w 1424028"/>
                <a:gd name="T57" fmla="*/ 1814500 h 1814500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24028" h="1814500">
                  <a:moveTo>
                    <a:pt x="1269105" y="1506080"/>
                  </a:moveTo>
                  <a:lnTo>
                    <a:pt x="1163632" y="1159707"/>
                  </a:lnTo>
                  <a:lnTo>
                    <a:pt x="1164125" y="1159558"/>
                  </a:lnTo>
                  <a:lnTo>
                    <a:pt x="1162960" y="1156613"/>
                  </a:lnTo>
                  <a:cubicBezTo>
                    <a:pt x="1143919" y="1093177"/>
                    <a:pt x="1152153" y="1023111"/>
                    <a:pt x="1188185" y="965063"/>
                  </a:cubicBezTo>
                  <a:lnTo>
                    <a:pt x="1206437" y="941392"/>
                  </a:lnTo>
                  <a:lnTo>
                    <a:pt x="1205146" y="940171"/>
                  </a:lnTo>
                  <a:lnTo>
                    <a:pt x="1424028" y="708654"/>
                  </a:lnTo>
                  <a:lnTo>
                    <a:pt x="1192812" y="490058"/>
                  </a:lnTo>
                  <a:lnTo>
                    <a:pt x="983249" y="291932"/>
                  </a:lnTo>
                  <a:lnTo>
                    <a:pt x="665595" y="0"/>
                  </a:lnTo>
                  <a:lnTo>
                    <a:pt x="108245" y="589524"/>
                  </a:lnTo>
                  <a:lnTo>
                    <a:pt x="110926" y="592059"/>
                  </a:lnTo>
                  <a:lnTo>
                    <a:pt x="73028" y="641205"/>
                  </a:lnTo>
                  <a:cubicBezTo>
                    <a:pt x="-1785" y="761733"/>
                    <a:pt x="-18881" y="907210"/>
                    <a:pt x="20653" y="1038922"/>
                  </a:cubicBezTo>
                  <a:lnTo>
                    <a:pt x="23073" y="1045035"/>
                  </a:lnTo>
                  <a:lnTo>
                    <a:pt x="22049" y="1045347"/>
                  </a:lnTo>
                  <a:lnTo>
                    <a:pt x="256263" y="1814500"/>
                  </a:lnTo>
                  <a:lnTo>
                    <a:pt x="1269105" y="1506080"/>
                  </a:lnTo>
                  <a:close/>
                </a:path>
              </a:pathLst>
            </a:cu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274" name="任意多边形 21"/>
            <p:cNvSpPr>
              <a:spLocks noChangeArrowheads="1"/>
            </p:cNvSpPr>
            <p:nvPr/>
          </p:nvSpPr>
          <p:spPr bwMode="auto">
            <a:xfrm rot="2844970" flipH="1" flipV="1">
              <a:off x="6092032" y="4294981"/>
              <a:ext cx="1130300" cy="1443037"/>
            </a:xfrm>
            <a:custGeom>
              <a:avLst/>
              <a:gdLst>
                <a:gd name="T0" fmla="*/ 984607 w 1424033"/>
                <a:gd name="T1" fmla="*/ 1205269 h 1818928"/>
                <a:gd name="T2" fmla="*/ 203404 w 1424033"/>
                <a:gd name="T3" fmla="*/ 1443037 h 1818928"/>
                <a:gd name="T4" fmla="*/ 17501 w 1424033"/>
                <a:gd name="T5" fmla="*/ 832833 h 1818928"/>
                <a:gd name="T6" fmla="*/ 18314 w 1424033"/>
                <a:gd name="T7" fmla="*/ 832587 h 1818928"/>
                <a:gd name="T8" fmla="*/ 16393 w 1424033"/>
                <a:gd name="T9" fmla="*/ 827736 h 1818928"/>
                <a:gd name="T10" fmla="*/ 57965 w 1424033"/>
                <a:gd name="T11" fmla="*/ 512210 h 1818928"/>
                <a:gd name="T12" fmla="*/ 88045 w 1424033"/>
                <a:gd name="T13" fmla="*/ 473220 h 1818928"/>
                <a:gd name="T14" fmla="*/ 85917 w 1424033"/>
                <a:gd name="T15" fmla="*/ 471209 h 1818928"/>
                <a:gd name="T16" fmla="*/ 531626 w 1424033"/>
                <a:gd name="T17" fmla="*/ 0 h 1818928"/>
                <a:gd name="T18" fmla="*/ 732163 w 1424033"/>
                <a:gd name="T19" fmla="*/ 189500 h 1818928"/>
                <a:gd name="T20" fmla="*/ 946773 w 1424033"/>
                <a:gd name="T21" fmla="*/ 392298 h 1818928"/>
                <a:gd name="T22" fmla="*/ 1130300 w 1424033"/>
                <a:gd name="T23" fmla="*/ 565725 h 1818928"/>
                <a:gd name="T24" fmla="*/ 937784 w 1424033"/>
                <a:gd name="T25" fmla="*/ 769255 h 1818928"/>
                <a:gd name="T26" fmla="*/ 938809 w 1424033"/>
                <a:gd name="T27" fmla="*/ 770224 h 1818928"/>
                <a:gd name="T28" fmla="*/ 924322 w 1424033"/>
                <a:gd name="T29" fmla="*/ 789003 h 1818928"/>
                <a:gd name="T30" fmla="*/ 904299 w 1424033"/>
                <a:gd name="T31" fmla="*/ 940969 h 1818928"/>
                <a:gd name="T32" fmla="*/ 905224 w 1424033"/>
                <a:gd name="T33" fmla="*/ 943304 h 1818928"/>
                <a:gd name="T34" fmla="*/ 904833 w 1424033"/>
                <a:gd name="T35" fmla="*/ 943423 h 1818928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24033"/>
                <a:gd name="T55" fmla="*/ 0 h 1818928"/>
                <a:gd name="T56" fmla="*/ 1424033 w 1424033"/>
                <a:gd name="T57" fmla="*/ 1818928 h 1818928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24033" h="1818928">
                  <a:moveTo>
                    <a:pt x="1240478" y="1519225"/>
                  </a:moveTo>
                  <a:lnTo>
                    <a:pt x="256263" y="1818928"/>
                  </a:lnTo>
                  <a:lnTo>
                    <a:pt x="22049" y="1049775"/>
                  </a:lnTo>
                  <a:lnTo>
                    <a:pt x="23073" y="1049464"/>
                  </a:lnTo>
                  <a:lnTo>
                    <a:pt x="20653" y="1043350"/>
                  </a:lnTo>
                  <a:cubicBezTo>
                    <a:pt x="-18881" y="911639"/>
                    <a:pt x="-1785" y="766161"/>
                    <a:pt x="73029" y="645633"/>
                  </a:cubicBezTo>
                  <a:lnTo>
                    <a:pt x="110926" y="596487"/>
                  </a:lnTo>
                  <a:lnTo>
                    <a:pt x="108245" y="593952"/>
                  </a:lnTo>
                  <a:lnTo>
                    <a:pt x="669780" y="0"/>
                  </a:lnTo>
                  <a:lnTo>
                    <a:pt x="922431" y="238862"/>
                  </a:lnTo>
                  <a:lnTo>
                    <a:pt x="1192812" y="494486"/>
                  </a:lnTo>
                  <a:lnTo>
                    <a:pt x="1424033" y="713088"/>
                  </a:lnTo>
                  <a:lnTo>
                    <a:pt x="1181487" y="969635"/>
                  </a:lnTo>
                  <a:lnTo>
                    <a:pt x="1182779" y="970857"/>
                  </a:lnTo>
                  <a:lnTo>
                    <a:pt x="1164527" y="994527"/>
                  </a:lnTo>
                  <a:cubicBezTo>
                    <a:pt x="1128494" y="1052576"/>
                    <a:pt x="1120260" y="1122642"/>
                    <a:pt x="1139301" y="1186078"/>
                  </a:cubicBezTo>
                  <a:lnTo>
                    <a:pt x="1140466" y="1189021"/>
                  </a:lnTo>
                  <a:lnTo>
                    <a:pt x="1139973" y="1189172"/>
                  </a:lnTo>
                  <a:lnTo>
                    <a:pt x="1240478" y="1519225"/>
                  </a:ln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grpSp>
          <p:nvGrpSpPr>
            <p:cNvPr id="12321" name="组合 69"/>
            <p:cNvGrpSpPr/>
            <p:nvPr/>
          </p:nvGrpSpPr>
          <p:grpSpPr bwMode="auto">
            <a:xfrm>
              <a:off x="5330825" y="2720975"/>
              <a:ext cx="395288" cy="381000"/>
              <a:chOff x="0" y="0"/>
              <a:chExt cx="645684" cy="620945"/>
            </a:xfrm>
            <a:solidFill>
              <a:schemeClr val="bg1"/>
            </a:solidFill>
          </p:grpSpPr>
          <p:sp>
            <p:nvSpPr>
              <p:cNvPr id="12322" name="Oval 131"/>
              <p:cNvSpPr>
                <a:spLocks noChangeArrowheads="1"/>
              </p:cNvSpPr>
              <p:nvPr/>
            </p:nvSpPr>
            <p:spPr bwMode="auto">
              <a:xfrm>
                <a:off x="177563" y="0"/>
                <a:ext cx="290558" cy="2942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23" name="Freeform 134"/>
              <p:cNvSpPr>
                <a:spLocks noChangeArrowheads="1"/>
              </p:cNvSpPr>
              <p:nvPr/>
            </p:nvSpPr>
            <p:spPr bwMode="auto">
              <a:xfrm>
                <a:off x="0" y="340170"/>
                <a:ext cx="645684" cy="280775"/>
              </a:xfrm>
              <a:custGeom>
                <a:avLst/>
                <a:gdLst>
                  <a:gd name="T0" fmla="*/ 35 w 200"/>
                  <a:gd name="T1" fmla="*/ 87 h 87"/>
                  <a:gd name="T2" fmla="*/ 35 w 200"/>
                  <a:gd name="T3" fmla="*/ 72 h 87"/>
                  <a:gd name="T4" fmla="*/ 46 w 200"/>
                  <a:gd name="T5" fmla="*/ 72 h 87"/>
                  <a:gd name="T6" fmla="*/ 46 w 200"/>
                  <a:gd name="T7" fmla="*/ 87 h 87"/>
                  <a:gd name="T8" fmla="*/ 155 w 200"/>
                  <a:gd name="T9" fmla="*/ 87 h 87"/>
                  <a:gd name="T10" fmla="*/ 155 w 200"/>
                  <a:gd name="T11" fmla="*/ 72 h 87"/>
                  <a:gd name="T12" fmla="*/ 166 w 200"/>
                  <a:gd name="T13" fmla="*/ 72 h 87"/>
                  <a:gd name="T14" fmla="*/ 166 w 200"/>
                  <a:gd name="T15" fmla="*/ 87 h 87"/>
                  <a:gd name="T16" fmla="*/ 199 w 200"/>
                  <a:gd name="T17" fmla="*/ 87 h 87"/>
                  <a:gd name="T18" fmla="*/ 200 w 200"/>
                  <a:gd name="T19" fmla="*/ 43 h 87"/>
                  <a:gd name="T20" fmla="*/ 156 w 200"/>
                  <a:gd name="T21" fmla="*/ 0 h 87"/>
                  <a:gd name="T22" fmla="*/ 156 w 200"/>
                  <a:gd name="T23" fmla="*/ 0 h 87"/>
                  <a:gd name="T24" fmla="*/ 156 w 200"/>
                  <a:gd name="T25" fmla="*/ 0 h 87"/>
                  <a:gd name="T26" fmla="*/ 140 w 200"/>
                  <a:gd name="T27" fmla="*/ 0 h 87"/>
                  <a:gd name="T28" fmla="*/ 100 w 200"/>
                  <a:gd name="T29" fmla="*/ 80 h 87"/>
                  <a:gd name="T30" fmla="*/ 60 w 200"/>
                  <a:gd name="T31" fmla="*/ 0 h 87"/>
                  <a:gd name="T32" fmla="*/ 45 w 200"/>
                  <a:gd name="T33" fmla="*/ 0 h 87"/>
                  <a:gd name="T34" fmla="*/ 45 w 200"/>
                  <a:gd name="T35" fmla="*/ 0 h 87"/>
                  <a:gd name="T36" fmla="*/ 44 w 200"/>
                  <a:gd name="T37" fmla="*/ 0 h 87"/>
                  <a:gd name="T38" fmla="*/ 1 w 200"/>
                  <a:gd name="T39" fmla="*/ 43 h 87"/>
                  <a:gd name="T40" fmla="*/ 0 w 200"/>
                  <a:gd name="T41" fmla="*/ 87 h 87"/>
                  <a:gd name="T42" fmla="*/ 35 w 200"/>
                  <a:gd name="T43" fmla="*/ 87 h 87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00"/>
                  <a:gd name="T67" fmla="*/ 0 h 87"/>
                  <a:gd name="T68" fmla="*/ 200 w 200"/>
                  <a:gd name="T69" fmla="*/ 87 h 87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00" h="87">
                    <a:moveTo>
                      <a:pt x="35" y="87"/>
                    </a:moveTo>
                    <a:cubicBezTo>
                      <a:pt x="35" y="72"/>
                      <a:pt x="35" y="72"/>
                      <a:pt x="35" y="72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66" y="72"/>
                      <a:pt x="166" y="72"/>
                      <a:pt x="166" y="72"/>
                    </a:cubicBezTo>
                    <a:cubicBezTo>
                      <a:pt x="166" y="87"/>
                      <a:pt x="166" y="87"/>
                      <a:pt x="166" y="87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47"/>
                      <a:pt x="200" y="43"/>
                      <a:pt x="200" y="43"/>
                    </a:cubicBezTo>
                    <a:cubicBezTo>
                      <a:pt x="200" y="19"/>
                      <a:pt x="180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00" y="80"/>
                      <a:pt x="100" y="80"/>
                      <a:pt x="100" y="8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4" y="0"/>
                      <a:pt x="44" y="0"/>
                    </a:cubicBezTo>
                    <a:cubicBezTo>
                      <a:pt x="20" y="0"/>
                      <a:pt x="1" y="19"/>
                      <a:pt x="1" y="43"/>
                    </a:cubicBezTo>
                    <a:cubicBezTo>
                      <a:pt x="1" y="43"/>
                      <a:pt x="0" y="47"/>
                      <a:pt x="0" y="87"/>
                    </a:cubicBezTo>
                    <a:lnTo>
                      <a:pt x="35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2324" name="组合 72"/>
            <p:cNvGrpSpPr/>
            <p:nvPr/>
          </p:nvGrpSpPr>
          <p:grpSpPr bwMode="auto">
            <a:xfrm>
              <a:off x="4657725" y="3832225"/>
              <a:ext cx="533400" cy="404813"/>
              <a:chOff x="0" y="0"/>
              <a:chExt cx="509646" cy="387231"/>
            </a:xfrm>
            <a:solidFill>
              <a:schemeClr val="bg1"/>
            </a:solidFill>
          </p:grpSpPr>
          <p:sp>
            <p:nvSpPr>
              <p:cNvPr id="12325" name="Freeform 20"/>
              <p:cNvSpPr>
                <a:spLocks noEditPoints="1" noChangeArrowheads="1"/>
              </p:cNvSpPr>
              <p:nvPr/>
            </p:nvSpPr>
            <p:spPr bwMode="auto">
              <a:xfrm>
                <a:off x="0" y="51839"/>
                <a:ext cx="337890" cy="335392"/>
              </a:xfrm>
              <a:custGeom>
                <a:avLst/>
                <a:gdLst>
                  <a:gd name="T0" fmla="*/ 229 w 229"/>
                  <a:gd name="T1" fmla="*/ 128 h 227"/>
                  <a:gd name="T2" fmla="*/ 229 w 229"/>
                  <a:gd name="T3" fmla="*/ 98 h 227"/>
                  <a:gd name="T4" fmla="*/ 206 w 229"/>
                  <a:gd name="T5" fmla="*/ 93 h 227"/>
                  <a:gd name="T6" fmla="*/ 200 w 229"/>
                  <a:gd name="T7" fmla="*/ 76 h 227"/>
                  <a:gd name="T8" fmla="*/ 216 w 229"/>
                  <a:gd name="T9" fmla="*/ 58 h 227"/>
                  <a:gd name="T10" fmla="*/ 198 w 229"/>
                  <a:gd name="T11" fmla="*/ 34 h 227"/>
                  <a:gd name="T12" fmla="*/ 176 w 229"/>
                  <a:gd name="T13" fmla="*/ 44 h 227"/>
                  <a:gd name="T14" fmla="*/ 161 w 229"/>
                  <a:gd name="T15" fmla="*/ 33 h 227"/>
                  <a:gd name="T16" fmla="*/ 164 w 229"/>
                  <a:gd name="T17" fmla="*/ 9 h 227"/>
                  <a:gd name="T18" fmla="*/ 135 w 229"/>
                  <a:gd name="T19" fmla="*/ 0 h 227"/>
                  <a:gd name="T20" fmla="*/ 123 w 229"/>
                  <a:gd name="T21" fmla="*/ 20 h 227"/>
                  <a:gd name="T22" fmla="*/ 114 w 229"/>
                  <a:gd name="T23" fmla="*/ 20 h 227"/>
                  <a:gd name="T24" fmla="*/ 105 w 229"/>
                  <a:gd name="T25" fmla="*/ 20 h 227"/>
                  <a:gd name="T26" fmla="*/ 93 w 229"/>
                  <a:gd name="T27" fmla="*/ 0 h 227"/>
                  <a:gd name="T28" fmla="*/ 65 w 229"/>
                  <a:gd name="T29" fmla="*/ 9 h 227"/>
                  <a:gd name="T30" fmla="*/ 67 w 229"/>
                  <a:gd name="T31" fmla="*/ 33 h 227"/>
                  <a:gd name="T32" fmla="*/ 52 w 229"/>
                  <a:gd name="T33" fmla="*/ 44 h 227"/>
                  <a:gd name="T34" fmla="*/ 30 w 229"/>
                  <a:gd name="T35" fmla="*/ 34 h 227"/>
                  <a:gd name="T36" fmla="*/ 13 w 229"/>
                  <a:gd name="T37" fmla="*/ 58 h 227"/>
                  <a:gd name="T38" fmla="*/ 29 w 229"/>
                  <a:gd name="T39" fmla="*/ 76 h 227"/>
                  <a:gd name="T40" fmla="*/ 23 w 229"/>
                  <a:gd name="T41" fmla="*/ 94 h 227"/>
                  <a:gd name="T42" fmla="*/ 0 w 229"/>
                  <a:gd name="T43" fmla="*/ 98 h 227"/>
                  <a:gd name="T44" fmla="*/ 0 w 229"/>
                  <a:gd name="T45" fmla="*/ 128 h 227"/>
                  <a:gd name="T46" fmla="*/ 23 w 229"/>
                  <a:gd name="T47" fmla="*/ 133 h 227"/>
                  <a:gd name="T48" fmla="*/ 29 w 229"/>
                  <a:gd name="T49" fmla="*/ 151 h 227"/>
                  <a:gd name="T50" fmla="*/ 13 w 229"/>
                  <a:gd name="T51" fmla="*/ 169 h 227"/>
                  <a:gd name="T52" fmla="*/ 31 w 229"/>
                  <a:gd name="T53" fmla="*/ 193 h 227"/>
                  <a:gd name="T54" fmla="*/ 52 w 229"/>
                  <a:gd name="T55" fmla="*/ 183 h 227"/>
                  <a:gd name="T56" fmla="*/ 67 w 229"/>
                  <a:gd name="T57" fmla="*/ 194 h 227"/>
                  <a:gd name="T58" fmla="*/ 65 w 229"/>
                  <a:gd name="T59" fmla="*/ 218 h 227"/>
                  <a:gd name="T60" fmla="*/ 93 w 229"/>
                  <a:gd name="T61" fmla="*/ 227 h 227"/>
                  <a:gd name="T62" fmla="*/ 105 w 229"/>
                  <a:gd name="T63" fmla="*/ 206 h 227"/>
                  <a:gd name="T64" fmla="*/ 114 w 229"/>
                  <a:gd name="T65" fmla="*/ 207 h 227"/>
                  <a:gd name="T66" fmla="*/ 124 w 229"/>
                  <a:gd name="T67" fmla="*/ 206 h 227"/>
                  <a:gd name="T68" fmla="*/ 135 w 229"/>
                  <a:gd name="T69" fmla="*/ 227 h 227"/>
                  <a:gd name="T70" fmla="*/ 164 w 229"/>
                  <a:gd name="T71" fmla="*/ 217 h 227"/>
                  <a:gd name="T72" fmla="*/ 161 w 229"/>
                  <a:gd name="T73" fmla="*/ 194 h 227"/>
                  <a:gd name="T74" fmla="*/ 176 w 229"/>
                  <a:gd name="T75" fmla="*/ 183 h 227"/>
                  <a:gd name="T76" fmla="*/ 198 w 229"/>
                  <a:gd name="T77" fmla="*/ 193 h 227"/>
                  <a:gd name="T78" fmla="*/ 216 w 229"/>
                  <a:gd name="T79" fmla="*/ 168 h 227"/>
                  <a:gd name="T80" fmla="*/ 200 w 229"/>
                  <a:gd name="T81" fmla="*/ 151 h 227"/>
                  <a:gd name="T82" fmla="*/ 206 w 229"/>
                  <a:gd name="T83" fmla="*/ 133 h 227"/>
                  <a:gd name="T84" fmla="*/ 229 w 229"/>
                  <a:gd name="T85" fmla="*/ 128 h 227"/>
                  <a:gd name="T86" fmla="*/ 114 w 229"/>
                  <a:gd name="T87" fmla="*/ 180 h 227"/>
                  <a:gd name="T88" fmla="*/ 47 w 229"/>
                  <a:gd name="T89" fmla="*/ 113 h 227"/>
                  <a:gd name="T90" fmla="*/ 114 w 229"/>
                  <a:gd name="T91" fmla="*/ 46 h 227"/>
                  <a:gd name="T92" fmla="*/ 181 w 229"/>
                  <a:gd name="T93" fmla="*/ 113 h 227"/>
                  <a:gd name="T94" fmla="*/ 114 w 229"/>
                  <a:gd name="T95" fmla="*/ 180 h 227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229"/>
                  <a:gd name="T145" fmla="*/ 0 h 227"/>
                  <a:gd name="T146" fmla="*/ 229 w 229"/>
                  <a:gd name="T147" fmla="*/ 227 h 227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229" h="227">
                    <a:moveTo>
                      <a:pt x="229" y="128"/>
                    </a:moveTo>
                    <a:cubicBezTo>
                      <a:pt x="229" y="98"/>
                      <a:pt x="229" y="98"/>
                      <a:pt x="229" y="98"/>
                    </a:cubicBezTo>
                    <a:cubicBezTo>
                      <a:pt x="206" y="93"/>
                      <a:pt x="206" y="93"/>
                      <a:pt x="206" y="93"/>
                    </a:cubicBezTo>
                    <a:cubicBezTo>
                      <a:pt x="204" y="87"/>
                      <a:pt x="202" y="81"/>
                      <a:pt x="200" y="76"/>
                    </a:cubicBezTo>
                    <a:cubicBezTo>
                      <a:pt x="216" y="58"/>
                      <a:pt x="216" y="58"/>
                      <a:pt x="216" y="58"/>
                    </a:cubicBezTo>
                    <a:cubicBezTo>
                      <a:pt x="198" y="34"/>
                      <a:pt x="198" y="34"/>
                      <a:pt x="198" y="34"/>
                    </a:cubicBezTo>
                    <a:cubicBezTo>
                      <a:pt x="176" y="44"/>
                      <a:pt x="176" y="44"/>
                      <a:pt x="176" y="44"/>
                    </a:cubicBezTo>
                    <a:cubicBezTo>
                      <a:pt x="172" y="39"/>
                      <a:pt x="167" y="36"/>
                      <a:pt x="161" y="33"/>
                    </a:cubicBezTo>
                    <a:cubicBezTo>
                      <a:pt x="164" y="9"/>
                      <a:pt x="164" y="9"/>
                      <a:pt x="164" y="9"/>
                    </a:cubicBezTo>
                    <a:cubicBezTo>
                      <a:pt x="135" y="0"/>
                      <a:pt x="135" y="0"/>
                      <a:pt x="135" y="0"/>
                    </a:cubicBezTo>
                    <a:cubicBezTo>
                      <a:pt x="123" y="20"/>
                      <a:pt x="123" y="20"/>
                      <a:pt x="123" y="20"/>
                    </a:cubicBezTo>
                    <a:cubicBezTo>
                      <a:pt x="120" y="20"/>
                      <a:pt x="117" y="20"/>
                      <a:pt x="114" y="20"/>
                    </a:cubicBezTo>
                    <a:cubicBezTo>
                      <a:pt x="111" y="20"/>
                      <a:pt x="108" y="20"/>
                      <a:pt x="105" y="2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2" y="36"/>
                      <a:pt x="57" y="39"/>
                      <a:pt x="52" y="44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6" y="81"/>
                      <a:pt x="24" y="87"/>
                      <a:pt x="23" y="94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23" y="133"/>
                      <a:pt x="23" y="133"/>
                      <a:pt x="23" y="133"/>
                    </a:cubicBezTo>
                    <a:cubicBezTo>
                      <a:pt x="24" y="139"/>
                      <a:pt x="26" y="145"/>
                      <a:pt x="29" y="151"/>
                    </a:cubicBezTo>
                    <a:cubicBezTo>
                      <a:pt x="13" y="169"/>
                      <a:pt x="13" y="169"/>
                      <a:pt x="13" y="169"/>
                    </a:cubicBezTo>
                    <a:cubicBezTo>
                      <a:pt x="31" y="193"/>
                      <a:pt x="31" y="193"/>
                      <a:pt x="31" y="193"/>
                    </a:cubicBezTo>
                    <a:cubicBezTo>
                      <a:pt x="52" y="183"/>
                      <a:pt x="52" y="183"/>
                      <a:pt x="52" y="183"/>
                    </a:cubicBezTo>
                    <a:cubicBezTo>
                      <a:pt x="57" y="187"/>
                      <a:pt x="62" y="191"/>
                      <a:pt x="67" y="194"/>
                    </a:cubicBezTo>
                    <a:cubicBezTo>
                      <a:pt x="65" y="218"/>
                      <a:pt x="65" y="218"/>
                      <a:pt x="65" y="218"/>
                    </a:cubicBezTo>
                    <a:cubicBezTo>
                      <a:pt x="93" y="227"/>
                      <a:pt x="93" y="227"/>
                      <a:pt x="93" y="227"/>
                    </a:cubicBezTo>
                    <a:cubicBezTo>
                      <a:pt x="105" y="206"/>
                      <a:pt x="105" y="206"/>
                      <a:pt x="105" y="206"/>
                    </a:cubicBezTo>
                    <a:cubicBezTo>
                      <a:pt x="108" y="207"/>
                      <a:pt x="111" y="207"/>
                      <a:pt x="114" y="207"/>
                    </a:cubicBezTo>
                    <a:cubicBezTo>
                      <a:pt x="117" y="207"/>
                      <a:pt x="121" y="207"/>
                      <a:pt x="124" y="206"/>
                    </a:cubicBezTo>
                    <a:cubicBezTo>
                      <a:pt x="135" y="227"/>
                      <a:pt x="135" y="227"/>
                      <a:pt x="135" y="227"/>
                    </a:cubicBezTo>
                    <a:cubicBezTo>
                      <a:pt x="164" y="217"/>
                      <a:pt x="164" y="217"/>
                      <a:pt x="164" y="217"/>
                    </a:cubicBezTo>
                    <a:cubicBezTo>
                      <a:pt x="161" y="194"/>
                      <a:pt x="161" y="194"/>
                      <a:pt x="161" y="194"/>
                    </a:cubicBezTo>
                    <a:cubicBezTo>
                      <a:pt x="167" y="191"/>
                      <a:pt x="172" y="187"/>
                      <a:pt x="176" y="183"/>
                    </a:cubicBezTo>
                    <a:cubicBezTo>
                      <a:pt x="198" y="193"/>
                      <a:pt x="198" y="193"/>
                      <a:pt x="198" y="193"/>
                    </a:cubicBezTo>
                    <a:cubicBezTo>
                      <a:pt x="216" y="168"/>
                      <a:pt x="216" y="168"/>
                      <a:pt x="216" y="168"/>
                    </a:cubicBezTo>
                    <a:cubicBezTo>
                      <a:pt x="200" y="151"/>
                      <a:pt x="200" y="151"/>
                      <a:pt x="200" y="151"/>
                    </a:cubicBezTo>
                    <a:cubicBezTo>
                      <a:pt x="202" y="145"/>
                      <a:pt x="204" y="139"/>
                      <a:pt x="206" y="133"/>
                    </a:cubicBezTo>
                    <a:lnTo>
                      <a:pt x="229" y="128"/>
                    </a:lnTo>
                    <a:close/>
                    <a:moveTo>
                      <a:pt x="114" y="180"/>
                    </a:moveTo>
                    <a:cubicBezTo>
                      <a:pt x="77" y="180"/>
                      <a:pt x="47" y="150"/>
                      <a:pt x="47" y="113"/>
                    </a:cubicBezTo>
                    <a:cubicBezTo>
                      <a:pt x="47" y="76"/>
                      <a:pt x="77" y="46"/>
                      <a:pt x="114" y="46"/>
                    </a:cubicBezTo>
                    <a:cubicBezTo>
                      <a:pt x="151" y="46"/>
                      <a:pt x="181" y="76"/>
                      <a:pt x="181" y="113"/>
                    </a:cubicBezTo>
                    <a:cubicBezTo>
                      <a:pt x="181" y="150"/>
                      <a:pt x="151" y="180"/>
                      <a:pt x="114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26" name="Freeform 21"/>
              <p:cNvSpPr>
                <a:spLocks noEditPoints="1" noChangeArrowheads="1"/>
              </p:cNvSpPr>
              <p:nvPr/>
            </p:nvSpPr>
            <p:spPr bwMode="auto">
              <a:xfrm>
                <a:off x="309785" y="0"/>
                <a:ext cx="199861" cy="199861"/>
              </a:xfrm>
              <a:custGeom>
                <a:avLst/>
                <a:gdLst>
                  <a:gd name="T0" fmla="*/ 135 w 135"/>
                  <a:gd name="T1" fmla="*/ 76 h 135"/>
                  <a:gd name="T2" fmla="*/ 135 w 135"/>
                  <a:gd name="T3" fmla="*/ 58 h 135"/>
                  <a:gd name="T4" fmla="*/ 122 w 135"/>
                  <a:gd name="T5" fmla="*/ 55 h 135"/>
                  <a:gd name="T6" fmla="*/ 118 w 135"/>
                  <a:gd name="T7" fmla="*/ 45 h 135"/>
                  <a:gd name="T8" fmla="*/ 128 w 135"/>
                  <a:gd name="T9" fmla="*/ 34 h 135"/>
                  <a:gd name="T10" fmla="*/ 117 w 135"/>
                  <a:gd name="T11" fmla="*/ 20 h 135"/>
                  <a:gd name="T12" fmla="*/ 104 w 135"/>
                  <a:gd name="T13" fmla="*/ 26 h 135"/>
                  <a:gd name="T14" fmla="*/ 96 w 135"/>
                  <a:gd name="T15" fmla="*/ 19 h 135"/>
                  <a:gd name="T16" fmla="*/ 97 w 135"/>
                  <a:gd name="T17" fmla="*/ 5 h 135"/>
                  <a:gd name="T18" fmla="*/ 80 w 135"/>
                  <a:gd name="T19" fmla="*/ 0 h 135"/>
                  <a:gd name="T20" fmla="*/ 73 w 135"/>
                  <a:gd name="T21" fmla="*/ 12 h 135"/>
                  <a:gd name="T22" fmla="*/ 67 w 135"/>
                  <a:gd name="T23" fmla="*/ 12 h 135"/>
                  <a:gd name="T24" fmla="*/ 62 w 135"/>
                  <a:gd name="T25" fmla="*/ 12 h 135"/>
                  <a:gd name="T26" fmla="*/ 55 w 135"/>
                  <a:gd name="T27" fmla="*/ 0 h 135"/>
                  <a:gd name="T28" fmla="*/ 38 w 135"/>
                  <a:gd name="T29" fmla="*/ 5 h 135"/>
                  <a:gd name="T30" fmla="*/ 39 w 135"/>
                  <a:gd name="T31" fmla="*/ 19 h 135"/>
                  <a:gd name="T32" fmla="*/ 30 w 135"/>
                  <a:gd name="T33" fmla="*/ 26 h 135"/>
                  <a:gd name="T34" fmla="*/ 18 w 135"/>
                  <a:gd name="T35" fmla="*/ 20 h 135"/>
                  <a:gd name="T36" fmla="*/ 7 w 135"/>
                  <a:gd name="T37" fmla="*/ 34 h 135"/>
                  <a:gd name="T38" fmla="*/ 17 w 135"/>
                  <a:gd name="T39" fmla="*/ 45 h 135"/>
                  <a:gd name="T40" fmla="*/ 13 w 135"/>
                  <a:gd name="T41" fmla="*/ 55 h 135"/>
                  <a:gd name="T42" fmla="*/ 0 w 135"/>
                  <a:gd name="T43" fmla="*/ 58 h 135"/>
                  <a:gd name="T44" fmla="*/ 0 w 135"/>
                  <a:gd name="T45" fmla="*/ 76 h 135"/>
                  <a:gd name="T46" fmla="*/ 13 w 135"/>
                  <a:gd name="T47" fmla="*/ 79 h 135"/>
                  <a:gd name="T48" fmla="*/ 17 w 135"/>
                  <a:gd name="T49" fmla="*/ 90 h 135"/>
                  <a:gd name="T50" fmla="*/ 7 w 135"/>
                  <a:gd name="T51" fmla="*/ 100 h 135"/>
                  <a:gd name="T52" fmla="*/ 18 w 135"/>
                  <a:gd name="T53" fmla="*/ 114 h 135"/>
                  <a:gd name="T54" fmla="*/ 31 w 135"/>
                  <a:gd name="T55" fmla="*/ 109 h 135"/>
                  <a:gd name="T56" fmla="*/ 39 w 135"/>
                  <a:gd name="T57" fmla="*/ 115 h 135"/>
                  <a:gd name="T58" fmla="*/ 38 w 135"/>
                  <a:gd name="T59" fmla="*/ 129 h 135"/>
                  <a:gd name="T60" fmla="*/ 55 w 135"/>
                  <a:gd name="T61" fmla="*/ 135 h 135"/>
                  <a:gd name="T62" fmla="*/ 62 w 135"/>
                  <a:gd name="T63" fmla="*/ 122 h 135"/>
                  <a:gd name="T64" fmla="*/ 68 w 135"/>
                  <a:gd name="T65" fmla="*/ 123 h 135"/>
                  <a:gd name="T66" fmla="*/ 73 w 135"/>
                  <a:gd name="T67" fmla="*/ 122 h 135"/>
                  <a:gd name="T68" fmla="*/ 80 w 135"/>
                  <a:gd name="T69" fmla="*/ 135 h 135"/>
                  <a:gd name="T70" fmla="*/ 97 w 135"/>
                  <a:gd name="T71" fmla="*/ 129 h 135"/>
                  <a:gd name="T72" fmla="*/ 96 w 135"/>
                  <a:gd name="T73" fmla="*/ 115 h 135"/>
                  <a:gd name="T74" fmla="*/ 104 w 135"/>
                  <a:gd name="T75" fmla="*/ 109 h 135"/>
                  <a:gd name="T76" fmla="*/ 117 w 135"/>
                  <a:gd name="T77" fmla="*/ 114 h 135"/>
                  <a:gd name="T78" fmla="*/ 128 w 135"/>
                  <a:gd name="T79" fmla="*/ 100 h 135"/>
                  <a:gd name="T80" fmla="*/ 118 w 135"/>
                  <a:gd name="T81" fmla="*/ 89 h 135"/>
                  <a:gd name="T82" fmla="*/ 122 w 135"/>
                  <a:gd name="T83" fmla="*/ 79 h 135"/>
                  <a:gd name="T84" fmla="*/ 135 w 135"/>
                  <a:gd name="T85" fmla="*/ 76 h 135"/>
                  <a:gd name="T86" fmla="*/ 67 w 135"/>
                  <a:gd name="T87" fmla="*/ 107 h 135"/>
                  <a:gd name="T88" fmla="*/ 28 w 135"/>
                  <a:gd name="T89" fmla="*/ 67 h 135"/>
                  <a:gd name="T90" fmla="*/ 67 w 135"/>
                  <a:gd name="T91" fmla="*/ 27 h 135"/>
                  <a:gd name="T92" fmla="*/ 107 w 135"/>
                  <a:gd name="T93" fmla="*/ 67 h 135"/>
                  <a:gd name="T94" fmla="*/ 67 w 135"/>
                  <a:gd name="T95" fmla="*/ 107 h 135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35"/>
                  <a:gd name="T145" fmla="*/ 0 h 135"/>
                  <a:gd name="T146" fmla="*/ 135 w 135"/>
                  <a:gd name="T147" fmla="*/ 135 h 135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35" h="135">
                    <a:moveTo>
                      <a:pt x="135" y="76"/>
                    </a:moveTo>
                    <a:cubicBezTo>
                      <a:pt x="135" y="58"/>
                      <a:pt x="135" y="58"/>
                      <a:pt x="135" y="58"/>
                    </a:cubicBezTo>
                    <a:cubicBezTo>
                      <a:pt x="122" y="55"/>
                      <a:pt x="122" y="55"/>
                      <a:pt x="122" y="55"/>
                    </a:cubicBezTo>
                    <a:cubicBezTo>
                      <a:pt x="121" y="52"/>
                      <a:pt x="120" y="48"/>
                      <a:pt x="118" y="45"/>
                    </a:cubicBezTo>
                    <a:cubicBezTo>
                      <a:pt x="128" y="34"/>
                      <a:pt x="128" y="34"/>
                      <a:pt x="128" y="34"/>
                    </a:cubicBezTo>
                    <a:cubicBezTo>
                      <a:pt x="117" y="20"/>
                      <a:pt x="117" y="20"/>
                      <a:pt x="117" y="20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102" y="23"/>
                      <a:pt x="99" y="21"/>
                      <a:pt x="96" y="19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73" y="12"/>
                      <a:pt x="73" y="12"/>
                      <a:pt x="73" y="12"/>
                    </a:cubicBezTo>
                    <a:cubicBezTo>
                      <a:pt x="71" y="12"/>
                      <a:pt x="69" y="12"/>
                      <a:pt x="67" y="12"/>
                    </a:cubicBezTo>
                    <a:cubicBezTo>
                      <a:pt x="66" y="12"/>
                      <a:pt x="64" y="12"/>
                      <a:pt x="62" y="12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6" y="21"/>
                      <a:pt x="33" y="23"/>
                      <a:pt x="30" y="26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17" y="45"/>
                      <a:pt x="17" y="45"/>
                      <a:pt x="17" y="45"/>
                    </a:cubicBezTo>
                    <a:cubicBezTo>
                      <a:pt x="15" y="48"/>
                      <a:pt x="14" y="52"/>
                      <a:pt x="13" y="5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3" y="79"/>
                      <a:pt x="13" y="79"/>
                      <a:pt x="13" y="79"/>
                    </a:cubicBezTo>
                    <a:cubicBezTo>
                      <a:pt x="14" y="83"/>
                      <a:pt x="15" y="86"/>
                      <a:pt x="17" y="90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1" y="109"/>
                      <a:pt x="31" y="109"/>
                      <a:pt x="31" y="109"/>
                    </a:cubicBezTo>
                    <a:cubicBezTo>
                      <a:pt x="33" y="111"/>
                      <a:pt x="36" y="113"/>
                      <a:pt x="39" y="115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55" y="135"/>
                      <a:pt x="55" y="135"/>
                      <a:pt x="55" y="135"/>
                    </a:cubicBezTo>
                    <a:cubicBezTo>
                      <a:pt x="62" y="122"/>
                      <a:pt x="62" y="122"/>
                      <a:pt x="62" y="122"/>
                    </a:cubicBezTo>
                    <a:cubicBezTo>
                      <a:pt x="64" y="123"/>
                      <a:pt x="66" y="123"/>
                      <a:pt x="68" y="123"/>
                    </a:cubicBezTo>
                    <a:cubicBezTo>
                      <a:pt x="69" y="123"/>
                      <a:pt x="71" y="123"/>
                      <a:pt x="73" y="122"/>
                    </a:cubicBezTo>
                    <a:cubicBezTo>
                      <a:pt x="80" y="135"/>
                      <a:pt x="80" y="135"/>
                      <a:pt x="80" y="135"/>
                    </a:cubicBezTo>
                    <a:cubicBezTo>
                      <a:pt x="97" y="129"/>
                      <a:pt x="97" y="129"/>
                      <a:pt x="97" y="129"/>
                    </a:cubicBezTo>
                    <a:cubicBezTo>
                      <a:pt x="96" y="115"/>
                      <a:pt x="96" y="115"/>
                      <a:pt x="96" y="115"/>
                    </a:cubicBezTo>
                    <a:cubicBezTo>
                      <a:pt x="99" y="113"/>
                      <a:pt x="102" y="111"/>
                      <a:pt x="104" y="109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28" y="100"/>
                      <a:pt x="128" y="100"/>
                      <a:pt x="128" y="100"/>
                    </a:cubicBezTo>
                    <a:cubicBezTo>
                      <a:pt x="118" y="89"/>
                      <a:pt x="118" y="89"/>
                      <a:pt x="118" y="89"/>
                    </a:cubicBezTo>
                    <a:cubicBezTo>
                      <a:pt x="120" y="86"/>
                      <a:pt x="121" y="83"/>
                      <a:pt x="122" y="79"/>
                    </a:cubicBezTo>
                    <a:lnTo>
                      <a:pt x="135" y="76"/>
                    </a:lnTo>
                    <a:close/>
                    <a:moveTo>
                      <a:pt x="67" y="107"/>
                    </a:moveTo>
                    <a:cubicBezTo>
                      <a:pt x="46" y="107"/>
                      <a:pt x="28" y="89"/>
                      <a:pt x="28" y="67"/>
                    </a:cubicBezTo>
                    <a:cubicBezTo>
                      <a:pt x="28" y="45"/>
                      <a:pt x="46" y="27"/>
                      <a:pt x="67" y="27"/>
                    </a:cubicBezTo>
                    <a:cubicBezTo>
                      <a:pt x="89" y="27"/>
                      <a:pt x="107" y="45"/>
                      <a:pt x="107" y="67"/>
                    </a:cubicBezTo>
                    <a:cubicBezTo>
                      <a:pt x="107" y="89"/>
                      <a:pt x="89" y="107"/>
                      <a:pt x="67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2327" name="组合 75"/>
            <p:cNvGrpSpPr/>
            <p:nvPr/>
          </p:nvGrpSpPr>
          <p:grpSpPr bwMode="auto">
            <a:xfrm>
              <a:off x="5365750" y="4833938"/>
              <a:ext cx="301625" cy="387350"/>
              <a:chOff x="0" y="0"/>
              <a:chExt cx="563562" cy="720725"/>
            </a:xfrm>
            <a:solidFill>
              <a:schemeClr val="bg1"/>
            </a:solidFill>
          </p:grpSpPr>
          <p:sp>
            <p:nvSpPr>
              <p:cNvPr id="12328" name="Freeform 32"/>
              <p:cNvSpPr>
                <a:spLocks noChangeArrowheads="1"/>
              </p:cNvSpPr>
              <p:nvPr/>
            </p:nvSpPr>
            <p:spPr bwMode="auto">
              <a:xfrm>
                <a:off x="209550" y="0"/>
                <a:ext cx="142875" cy="720725"/>
              </a:xfrm>
              <a:custGeom>
                <a:avLst/>
                <a:gdLst>
                  <a:gd name="T0" fmla="*/ 64 w 64"/>
                  <a:gd name="T1" fmla="*/ 289 h 321"/>
                  <a:gd name="T2" fmla="*/ 32 w 64"/>
                  <a:gd name="T3" fmla="*/ 321 h 321"/>
                  <a:gd name="T4" fmla="*/ 0 w 64"/>
                  <a:gd name="T5" fmla="*/ 289 h 321"/>
                  <a:gd name="T6" fmla="*/ 0 w 64"/>
                  <a:gd name="T7" fmla="*/ 32 h 321"/>
                  <a:gd name="T8" fmla="*/ 32 w 64"/>
                  <a:gd name="T9" fmla="*/ 0 h 321"/>
                  <a:gd name="T10" fmla="*/ 64 w 64"/>
                  <a:gd name="T11" fmla="*/ 32 h 321"/>
                  <a:gd name="T12" fmla="*/ 64 w 64"/>
                  <a:gd name="T13" fmla="*/ 289 h 3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321"/>
                  <a:gd name="T23" fmla="*/ 64 w 64"/>
                  <a:gd name="T24" fmla="*/ 321 h 3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321">
                    <a:moveTo>
                      <a:pt x="64" y="289"/>
                    </a:moveTo>
                    <a:cubicBezTo>
                      <a:pt x="64" y="307"/>
                      <a:pt x="49" y="321"/>
                      <a:pt x="32" y="321"/>
                    </a:cubicBezTo>
                    <a:cubicBezTo>
                      <a:pt x="14" y="321"/>
                      <a:pt x="0" y="307"/>
                      <a:pt x="0" y="289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29" name="Freeform 33"/>
              <p:cNvSpPr>
                <a:spLocks noChangeArrowheads="1"/>
              </p:cNvSpPr>
              <p:nvPr/>
            </p:nvSpPr>
            <p:spPr bwMode="auto">
              <a:xfrm>
                <a:off x="0" y="439737"/>
                <a:ext cx="141288" cy="280988"/>
              </a:xfrm>
              <a:custGeom>
                <a:avLst/>
                <a:gdLst>
                  <a:gd name="T0" fmla="*/ 63 w 63"/>
                  <a:gd name="T1" fmla="*/ 93 h 125"/>
                  <a:gd name="T2" fmla="*/ 32 w 63"/>
                  <a:gd name="T3" fmla="*/ 125 h 125"/>
                  <a:gd name="T4" fmla="*/ 0 w 63"/>
                  <a:gd name="T5" fmla="*/ 93 h 125"/>
                  <a:gd name="T6" fmla="*/ 0 w 63"/>
                  <a:gd name="T7" fmla="*/ 32 h 125"/>
                  <a:gd name="T8" fmla="*/ 32 w 63"/>
                  <a:gd name="T9" fmla="*/ 0 h 125"/>
                  <a:gd name="T10" fmla="*/ 63 w 63"/>
                  <a:gd name="T11" fmla="*/ 32 h 125"/>
                  <a:gd name="T12" fmla="*/ 63 w 63"/>
                  <a:gd name="T13" fmla="*/ 93 h 1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3"/>
                  <a:gd name="T22" fmla="*/ 0 h 125"/>
                  <a:gd name="T23" fmla="*/ 63 w 63"/>
                  <a:gd name="T24" fmla="*/ 125 h 12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3" h="125">
                    <a:moveTo>
                      <a:pt x="63" y="93"/>
                    </a:moveTo>
                    <a:cubicBezTo>
                      <a:pt x="63" y="111"/>
                      <a:pt x="49" y="125"/>
                      <a:pt x="32" y="125"/>
                    </a:cubicBezTo>
                    <a:cubicBezTo>
                      <a:pt x="14" y="125"/>
                      <a:pt x="0" y="111"/>
                      <a:pt x="0" y="9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3" y="14"/>
                      <a:pt x="63" y="32"/>
                    </a:cubicBezTo>
                    <a:lnTo>
                      <a:pt x="63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30" name="Freeform 34"/>
              <p:cNvSpPr>
                <a:spLocks noChangeArrowheads="1"/>
              </p:cNvSpPr>
              <p:nvPr/>
            </p:nvSpPr>
            <p:spPr bwMode="auto">
              <a:xfrm>
                <a:off x="420687" y="231775"/>
                <a:ext cx="142875" cy="488950"/>
              </a:xfrm>
              <a:custGeom>
                <a:avLst/>
                <a:gdLst>
                  <a:gd name="T0" fmla="*/ 64 w 64"/>
                  <a:gd name="T1" fmla="*/ 186 h 218"/>
                  <a:gd name="T2" fmla="*/ 32 w 64"/>
                  <a:gd name="T3" fmla="*/ 218 h 218"/>
                  <a:gd name="T4" fmla="*/ 0 w 64"/>
                  <a:gd name="T5" fmla="*/ 186 h 218"/>
                  <a:gd name="T6" fmla="*/ 0 w 64"/>
                  <a:gd name="T7" fmla="*/ 32 h 218"/>
                  <a:gd name="T8" fmla="*/ 32 w 64"/>
                  <a:gd name="T9" fmla="*/ 0 h 218"/>
                  <a:gd name="T10" fmla="*/ 64 w 64"/>
                  <a:gd name="T11" fmla="*/ 32 h 218"/>
                  <a:gd name="T12" fmla="*/ 64 w 64"/>
                  <a:gd name="T13" fmla="*/ 186 h 21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218"/>
                  <a:gd name="T23" fmla="*/ 64 w 64"/>
                  <a:gd name="T24" fmla="*/ 218 h 21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218">
                    <a:moveTo>
                      <a:pt x="64" y="186"/>
                    </a:moveTo>
                    <a:cubicBezTo>
                      <a:pt x="64" y="204"/>
                      <a:pt x="49" y="218"/>
                      <a:pt x="32" y="218"/>
                    </a:cubicBezTo>
                    <a:cubicBezTo>
                      <a:pt x="14" y="218"/>
                      <a:pt x="0" y="204"/>
                      <a:pt x="0" y="18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1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2331" name="组合 79"/>
            <p:cNvGrpSpPr/>
            <p:nvPr/>
          </p:nvGrpSpPr>
          <p:grpSpPr bwMode="auto">
            <a:xfrm>
              <a:off x="6588125" y="2790825"/>
              <a:ext cx="346075" cy="342900"/>
              <a:chOff x="0" y="0"/>
              <a:chExt cx="453105" cy="448433"/>
            </a:xfrm>
            <a:solidFill>
              <a:schemeClr val="bg1"/>
            </a:solidFill>
          </p:grpSpPr>
          <p:sp>
            <p:nvSpPr>
              <p:cNvPr id="12332" name="Freeform 136"/>
              <p:cNvSpPr>
                <a:spLocks noChangeArrowheads="1"/>
              </p:cNvSpPr>
              <p:nvPr/>
            </p:nvSpPr>
            <p:spPr bwMode="auto">
              <a:xfrm>
                <a:off x="0" y="251309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5"/>
                  <a:gd name="T31" fmla="*/ 0 h 89"/>
                  <a:gd name="T32" fmla="*/ 205 w 205"/>
                  <a:gd name="T33" fmla="*/ 89 h 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33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05"/>
                  <a:gd name="T97" fmla="*/ 0 h 118"/>
                  <a:gd name="T98" fmla="*/ 205 w 205"/>
                  <a:gd name="T99" fmla="*/ 118 h 11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2334" name="组合 82"/>
            <p:cNvGrpSpPr/>
            <p:nvPr/>
          </p:nvGrpSpPr>
          <p:grpSpPr bwMode="auto">
            <a:xfrm>
              <a:off x="7189788" y="3895725"/>
              <a:ext cx="357187" cy="341313"/>
              <a:chOff x="0" y="0"/>
              <a:chExt cx="2438400" cy="2332038"/>
            </a:xfrm>
            <a:solidFill>
              <a:schemeClr val="bg1"/>
            </a:solidFill>
          </p:grpSpPr>
          <p:sp>
            <p:nvSpPr>
              <p:cNvPr id="12335" name="Freeform 25"/>
              <p:cNvSpPr>
                <a:spLocks noChangeArrowheads="1"/>
              </p:cNvSpPr>
              <p:nvPr/>
            </p:nvSpPr>
            <p:spPr bwMode="auto">
              <a:xfrm>
                <a:off x="893763" y="1676400"/>
                <a:ext cx="655638" cy="655638"/>
              </a:xfrm>
              <a:custGeom>
                <a:avLst/>
                <a:gdLst>
                  <a:gd name="T0" fmla="*/ 206 w 413"/>
                  <a:gd name="T1" fmla="*/ 413 h 413"/>
                  <a:gd name="T2" fmla="*/ 0 w 413"/>
                  <a:gd name="T3" fmla="*/ 0 h 413"/>
                  <a:gd name="T4" fmla="*/ 413 w 413"/>
                  <a:gd name="T5" fmla="*/ 0 h 413"/>
                  <a:gd name="T6" fmla="*/ 206 w 413"/>
                  <a:gd name="T7" fmla="*/ 413 h 4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3"/>
                  <a:gd name="T13" fmla="*/ 0 h 413"/>
                  <a:gd name="T14" fmla="*/ 413 w 413"/>
                  <a:gd name="T15" fmla="*/ 413 h 4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3" h="413">
                    <a:moveTo>
                      <a:pt x="206" y="413"/>
                    </a:moveTo>
                    <a:lnTo>
                      <a:pt x="0" y="0"/>
                    </a:lnTo>
                    <a:lnTo>
                      <a:pt x="413" y="0"/>
                    </a:lnTo>
                    <a:lnTo>
                      <a:pt x="206" y="4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36" name="任意多边形 8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438400" cy="1774825"/>
              </a:xfrm>
              <a:custGeom>
                <a:avLst/>
                <a:gdLst>
                  <a:gd name="T0" fmla="*/ 290196 w 2438400"/>
                  <a:gd name="T1" fmla="*/ 0 h 1774825"/>
                  <a:gd name="T2" fmla="*/ 2151973 w 2438400"/>
                  <a:gd name="T3" fmla="*/ 0 h 1774825"/>
                  <a:gd name="T4" fmla="*/ 2438400 w 2438400"/>
                  <a:gd name="T5" fmla="*/ 286384 h 1774825"/>
                  <a:gd name="T6" fmla="*/ 2438400 w 2438400"/>
                  <a:gd name="T7" fmla="*/ 1484673 h 1774825"/>
                  <a:gd name="T8" fmla="*/ 2151973 w 2438400"/>
                  <a:gd name="T9" fmla="*/ 1774825 h 1774825"/>
                  <a:gd name="T10" fmla="*/ 290196 w 2438400"/>
                  <a:gd name="T11" fmla="*/ 1774825 h 1774825"/>
                  <a:gd name="T12" fmla="*/ 0 w 2438400"/>
                  <a:gd name="T13" fmla="*/ 1484673 h 1774825"/>
                  <a:gd name="T14" fmla="*/ 0 w 2438400"/>
                  <a:gd name="T15" fmla="*/ 286384 h 1774825"/>
                  <a:gd name="T16" fmla="*/ 290196 w 2438400"/>
                  <a:gd name="T17" fmla="*/ 0 h 1774825"/>
                  <a:gd name="T18" fmla="*/ 471488 w 2438400"/>
                  <a:gd name="T19" fmla="*/ 425450 h 1774825"/>
                  <a:gd name="T20" fmla="*/ 471488 w 2438400"/>
                  <a:gd name="T21" fmla="*/ 598488 h 1774825"/>
                  <a:gd name="T22" fmla="*/ 1971676 w 2438400"/>
                  <a:gd name="T23" fmla="*/ 598488 h 1774825"/>
                  <a:gd name="T24" fmla="*/ 1971676 w 2438400"/>
                  <a:gd name="T25" fmla="*/ 425450 h 1774825"/>
                  <a:gd name="T26" fmla="*/ 471488 w 2438400"/>
                  <a:gd name="T27" fmla="*/ 425450 h 1774825"/>
                  <a:gd name="T28" fmla="*/ 471488 w 2438400"/>
                  <a:gd name="T29" fmla="*/ 801688 h 1774825"/>
                  <a:gd name="T30" fmla="*/ 471488 w 2438400"/>
                  <a:gd name="T31" fmla="*/ 971551 h 1774825"/>
                  <a:gd name="T32" fmla="*/ 1971676 w 2438400"/>
                  <a:gd name="T33" fmla="*/ 971551 h 1774825"/>
                  <a:gd name="T34" fmla="*/ 1971676 w 2438400"/>
                  <a:gd name="T35" fmla="*/ 801688 h 1774825"/>
                  <a:gd name="T36" fmla="*/ 471488 w 2438400"/>
                  <a:gd name="T37" fmla="*/ 801688 h 1774825"/>
                  <a:gd name="T38" fmla="*/ 471488 w 2438400"/>
                  <a:gd name="T39" fmla="*/ 1174750 h 1774825"/>
                  <a:gd name="T40" fmla="*/ 471488 w 2438400"/>
                  <a:gd name="T41" fmla="*/ 1347788 h 1774825"/>
                  <a:gd name="T42" fmla="*/ 1971676 w 2438400"/>
                  <a:gd name="T43" fmla="*/ 1347788 h 1774825"/>
                  <a:gd name="T44" fmla="*/ 1971676 w 2438400"/>
                  <a:gd name="T45" fmla="*/ 1174750 h 1774825"/>
                  <a:gd name="T46" fmla="*/ 471488 w 2438400"/>
                  <a:gd name="T47" fmla="*/ 1174750 h 1774825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w 2438400"/>
                  <a:gd name="T73" fmla="*/ 0 h 1774825"/>
                  <a:gd name="T74" fmla="*/ 2438400 w 2438400"/>
                  <a:gd name="T75" fmla="*/ 1774825 h 1774825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T72" t="T73" r="T74" b="T75"/>
                <a:pathLst>
                  <a:path w="2438400" h="1774825">
                    <a:moveTo>
                      <a:pt x="290196" y="0"/>
                    </a:moveTo>
                    <a:cubicBezTo>
                      <a:pt x="2151973" y="0"/>
                      <a:pt x="2151973" y="0"/>
                      <a:pt x="2151973" y="0"/>
                    </a:cubicBezTo>
                    <a:cubicBezTo>
                      <a:pt x="2310262" y="0"/>
                      <a:pt x="2438400" y="128119"/>
                      <a:pt x="2438400" y="286384"/>
                    </a:cubicBezTo>
                    <a:lnTo>
                      <a:pt x="2438400" y="1484673"/>
                    </a:lnTo>
                    <a:cubicBezTo>
                      <a:pt x="2438400" y="1646706"/>
                      <a:pt x="2310262" y="1774825"/>
                      <a:pt x="2151973" y="1774825"/>
                    </a:cubicBezTo>
                    <a:cubicBezTo>
                      <a:pt x="290196" y="1774825"/>
                      <a:pt x="290196" y="1774825"/>
                      <a:pt x="290196" y="1774825"/>
                    </a:cubicBezTo>
                    <a:cubicBezTo>
                      <a:pt x="131907" y="1774825"/>
                      <a:pt x="0" y="1646706"/>
                      <a:pt x="0" y="1484673"/>
                    </a:cubicBezTo>
                    <a:cubicBezTo>
                      <a:pt x="0" y="286384"/>
                      <a:pt x="0" y="286384"/>
                      <a:pt x="0" y="286384"/>
                    </a:cubicBezTo>
                    <a:cubicBezTo>
                      <a:pt x="0" y="128119"/>
                      <a:pt x="131907" y="0"/>
                      <a:pt x="290196" y="0"/>
                    </a:cubicBezTo>
                    <a:close/>
                    <a:moveTo>
                      <a:pt x="471488" y="425450"/>
                    </a:moveTo>
                    <a:lnTo>
                      <a:pt x="471488" y="598488"/>
                    </a:lnTo>
                    <a:lnTo>
                      <a:pt x="1971676" y="598488"/>
                    </a:lnTo>
                    <a:lnTo>
                      <a:pt x="1971676" y="425450"/>
                    </a:lnTo>
                    <a:lnTo>
                      <a:pt x="471488" y="425450"/>
                    </a:lnTo>
                    <a:close/>
                    <a:moveTo>
                      <a:pt x="471488" y="801688"/>
                    </a:moveTo>
                    <a:lnTo>
                      <a:pt x="471488" y="971551"/>
                    </a:lnTo>
                    <a:lnTo>
                      <a:pt x="1971676" y="971551"/>
                    </a:lnTo>
                    <a:lnTo>
                      <a:pt x="1971676" y="801688"/>
                    </a:lnTo>
                    <a:lnTo>
                      <a:pt x="471488" y="801688"/>
                    </a:lnTo>
                    <a:close/>
                    <a:moveTo>
                      <a:pt x="471488" y="1174750"/>
                    </a:moveTo>
                    <a:lnTo>
                      <a:pt x="471488" y="1347788"/>
                    </a:lnTo>
                    <a:lnTo>
                      <a:pt x="1971676" y="1347788"/>
                    </a:lnTo>
                    <a:lnTo>
                      <a:pt x="1971676" y="1174750"/>
                    </a:lnTo>
                    <a:lnTo>
                      <a:pt x="471488" y="1174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2337" name="组合 85"/>
            <p:cNvGrpSpPr/>
            <p:nvPr/>
          </p:nvGrpSpPr>
          <p:grpSpPr bwMode="auto">
            <a:xfrm>
              <a:off x="6556375" y="4833938"/>
              <a:ext cx="387350" cy="438150"/>
              <a:chOff x="0" y="0"/>
              <a:chExt cx="406393" cy="459645"/>
            </a:xfrm>
            <a:solidFill>
              <a:schemeClr val="bg1"/>
            </a:solidFill>
          </p:grpSpPr>
          <p:sp>
            <p:nvSpPr>
              <p:cNvPr id="12338" name="Freeform 148"/>
              <p:cNvSpPr>
                <a:spLocks noEditPoints="1" noChangeArrowheads="1"/>
              </p:cNvSpPr>
              <p:nvPr/>
            </p:nvSpPr>
            <p:spPr bwMode="auto">
              <a:xfrm>
                <a:off x="55120" y="0"/>
                <a:ext cx="351273" cy="456842"/>
              </a:xfrm>
              <a:custGeom>
                <a:avLst/>
                <a:gdLst>
                  <a:gd name="T0" fmla="*/ 157 w 159"/>
                  <a:gd name="T1" fmla="*/ 185 h 207"/>
                  <a:gd name="T2" fmla="*/ 89 w 159"/>
                  <a:gd name="T3" fmla="*/ 79 h 207"/>
                  <a:gd name="T4" fmla="*/ 92 w 159"/>
                  <a:gd name="T5" fmla="*/ 24 h 207"/>
                  <a:gd name="T6" fmla="*/ 42 w 159"/>
                  <a:gd name="T7" fmla="*/ 4 h 207"/>
                  <a:gd name="T8" fmla="*/ 70 w 159"/>
                  <a:gd name="T9" fmla="*/ 48 h 207"/>
                  <a:gd name="T10" fmla="*/ 37 w 159"/>
                  <a:gd name="T11" fmla="*/ 69 h 207"/>
                  <a:gd name="T12" fmla="*/ 10 w 159"/>
                  <a:gd name="T13" fmla="*/ 27 h 207"/>
                  <a:gd name="T14" fmla="*/ 10 w 159"/>
                  <a:gd name="T15" fmla="*/ 77 h 207"/>
                  <a:gd name="T16" fmla="*/ 62 w 159"/>
                  <a:gd name="T17" fmla="*/ 96 h 207"/>
                  <a:gd name="T18" fmla="*/ 130 w 159"/>
                  <a:gd name="T19" fmla="*/ 202 h 207"/>
                  <a:gd name="T20" fmla="*/ 143 w 159"/>
                  <a:gd name="T21" fmla="*/ 205 h 207"/>
                  <a:gd name="T22" fmla="*/ 154 w 159"/>
                  <a:gd name="T23" fmla="*/ 197 h 207"/>
                  <a:gd name="T24" fmla="*/ 157 w 159"/>
                  <a:gd name="T25" fmla="*/ 185 h 207"/>
                  <a:gd name="T26" fmla="*/ 144 w 159"/>
                  <a:gd name="T27" fmla="*/ 193 h 207"/>
                  <a:gd name="T28" fmla="*/ 134 w 159"/>
                  <a:gd name="T29" fmla="*/ 191 h 207"/>
                  <a:gd name="T30" fmla="*/ 137 w 159"/>
                  <a:gd name="T31" fmla="*/ 182 h 207"/>
                  <a:gd name="T32" fmla="*/ 146 w 159"/>
                  <a:gd name="T33" fmla="*/ 184 h 207"/>
                  <a:gd name="T34" fmla="*/ 144 w 159"/>
                  <a:gd name="T35" fmla="*/ 193 h 20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59"/>
                  <a:gd name="T55" fmla="*/ 0 h 207"/>
                  <a:gd name="T56" fmla="*/ 159 w 159"/>
                  <a:gd name="T57" fmla="*/ 207 h 20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59" h="207">
                    <a:moveTo>
                      <a:pt x="157" y="185"/>
                    </a:moveTo>
                    <a:cubicBezTo>
                      <a:pt x="89" y="79"/>
                      <a:pt x="89" y="79"/>
                      <a:pt x="89" y="79"/>
                    </a:cubicBezTo>
                    <a:cubicBezTo>
                      <a:pt x="101" y="63"/>
                      <a:pt x="103" y="42"/>
                      <a:pt x="92" y="24"/>
                    </a:cubicBezTo>
                    <a:cubicBezTo>
                      <a:pt x="81" y="8"/>
                      <a:pt x="61" y="0"/>
                      <a:pt x="42" y="4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" y="42"/>
                      <a:pt x="0" y="61"/>
                      <a:pt x="10" y="77"/>
                    </a:cubicBezTo>
                    <a:cubicBezTo>
                      <a:pt x="21" y="95"/>
                      <a:pt x="43" y="102"/>
                      <a:pt x="62" y="96"/>
                    </a:cubicBezTo>
                    <a:cubicBezTo>
                      <a:pt x="130" y="202"/>
                      <a:pt x="130" y="202"/>
                      <a:pt x="130" y="202"/>
                    </a:cubicBezTo>
                    <a:cubicBezTo>
                      <a:pt x="133" y="206"/>
                      <a:pt x="138" y="207"/>
                      <a:pt x="143" y="205"/>
                    </a:cubicBezTo>
                    <a:cubicBezTo>
                      <a:pt x="154" y="197"/>
                      <a:pt x="154" y="197"/>
                      <a:pt x="154" y="197"/>
                    </a:cubicBezTo>
                    <a:cubicBezTo>
                      <a:pt x="158" y="195"/>
                      <a:pt x="159" y="189"/>
                      <a:pt x="157" y="185"/>
                    </a:cubicBezTo>
                    <a:close/>
                    <a:moveTo>
                      <a:pt x="144" y="193"/>
                    </a:moveTo>
                    <a:cubicBezTo>
                      <a:pt x="141" y="195"/>
                      <a:pt x="136" y="195"/>
                      <a:pt x="134" y="191"/>
                    </a:cubicBezTo>
                    <a:cubicBezTo>
                      <a:pt x="132" y="188"/>
                      <a:pt x="133" y="184"/>
                      <a:pt x="137" y="182"/>
                    </a:cubicBezTo>
                    <a:cubicBezTo>
                      <a:pt x="140" y="180"/>
                      <a:pt x="144" y="181"/>
                      <a:pt x="146" y="184"/>
                    </a:cubicBezTo>
                    <a:cubicBezTo>
                      <a:pt x="148" y="187"/>
                      <a:pt x="147" y="191"/>
                      <a:pt x="144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39" name="Freeform 149"/>
              <p:cNvSpPr>
                <a:spLocks noEditPoints="1" noChangeArrowheads="1"/>
              </p:cNvSpPr>
              <p:nvPr/>
            </p:nvSpPr>
            <p:spPr bwMode="auto">
              <a:xfrm>
                <a:off x="0" y="231691"/>
                <a:ext cx="231691" cy="227954"/>
              </a:xfrm>
              <a:custGeom>
                <a:avLst/>
                <a:gdLst>
                  <a:gd name="T0" fmla="*/ 91 w 105"/>
                  <a:gd name="T1" fmla="*/ 26 h 103"/>
                  <a:gd name="T2" fmla="*/ 97 w 105"/>
                  <a:gd name="T3" fmla="*/ 20 h 103"/>
                  <a:gd name="T4" fmla="*/ 84 w 105"/>
                  <a:gd name="T5" fmla="*/ 7 h 103"/>
                  <a:gd name="T6" fmla="*/ 78 w 105"/>
                  <a:gd name="T7" fmla="*/ 13 h 103"/>
                  <a:gd name="T8" fmla="*/ 62 w 105"/>
                  <a:gd name="T9" fmla="*/ 7 h 103"/>
                  <a:gd name="T10" fmla="*/ 62 w 105"/>
                  <a:gd name="T11" fmla="*/ 0 h 103"/>
                  <a:gd name="T12" fmla="*/ 43 w 105"/>
                  <a:gd name="T13" fmla="*/ 0 h 103"/>
                  <a:gd name="T14" fmla="*/ 43 w 105"/>
                  <a:gd name="T15" fmla="*/ 7 h 103"/>
                  <a:gd name="T16" fmla="*/ 28 w 105"/>
                  <a:gd name="T17" fmla="*/ 13 h 103"/>
                  <a:gd name="T18" fmla="*/ 22 w 105"/>
                  <a:gd name="T19" fmla="*/ 7 h 103"/>
                  <a:gd name="T20" fmla="*/ 8 w 105"/>
                  <a:gd name="T21" fmla="*/ 20 h 103"/>
                  <a:gd name="T22" fmla="*/ 15 w 105"/>
                  <a:gd name="T23" fmla="*/ 27 h 103"/>
                  <a:gd name="T24" fmla="*/ 8 w 105"/>
                  <a:gd name="T25" fmla="*/ 42 h 103"/>
                  <a:gd name="T26" fmla="*/ 0 w 105"/>
                  <a:gd name="T27" fmla="*/ 42 h 103"/>
                  <a:gd name="T28" fmla="*/ 0 w 105"/>
                  <a:gd name="T29" fmla="*/ 61 h 103"/>
                  <a:gd name="T30" fmla="*/ 9 w 105"/>
                  <a:gd name="T31" fmla="*/ 61 h 103"/>
                  <a:gd name="T32" fmla="*/ 15 w 105"/>
                  <a:gd name="T33" fmla="*/ 76 h 103"/>
                  <a:gd name="T34" fmla="*/ 9 w 105"/>
                  <a:gd name="T35" fmla="*/ 82 h 103"/>
                  <a:gd name="T36" fmla="*/ 22 w 105"/>
                  <a:gd name="T37" fmla="*/ 95 h 103"/>
                  <a:gd name="T38" fmla="*/ 28 w 105"/>
                  <a:gd name="T39" fmla="*/ 89 h 103"/>
                  <a:gd name="T40" fmla="*/ 43 w 105"/>
                  <a:gd name="T41" fmla="*/ 95 h 103"/>
                  <a:gd name="T42" fmla="*/ 43 w 105"/>
                  <a:gd name="T43" fmla="*/ 103 h 103"/>
                  <a:gd name="T44" fmla="*/ 62 w 105"/>
                  <a:gd name="T45" fmla="*/ 103 h 103"/>
                  <a:gd name="T46" fmla="*/ 62 w 105"/>
                  <a:gd name="T47" fmla="*/ 95 h 103"/>
                  <a:gd name="T48" fmla="*/ 77 w 105"/>
                  <a:gd name="T49" fmla="*/ 89 h 103"/>
                  <a:gd name="T50" fmla="*/ 83 w 105"/>
                  <a:gd name="T51" fmla="*/ 95 h 103"/>
                  <a:gd name="T52" fmla="*/ 96 w 105"/>
                  <a:gd name="T53" fmla="*/ 82 h 103"/>
                  <a:gd name="T54" fmla="*/ 91 w 105"/>
                  <a:gd name="T55" fmla="*/ 76 h 103"/>
                  <a:gd name="T56" fmla="*/ 97 w 105"/>
                  <a:gd name="T57" fmla="*/ 61 h 103"/>
                  <a:gd name="T58" fmla="*/ 105 w 105"/>
                  <a:gd name="T59" fmla="*/ 61 h 103"/>
                  <a:gd name="T60" fmla="*/ 105 w 105"/>
                  <a:gd name="T61" fmla="*/ 42 h 103"/>
                  <a:gd name="T62" fmla="*/ 97 w 105"/>
                  <a:gd name="T63" fmla="*/ 42 h 103"/>
                  <a:gd name="T64" fmla="*/ 91 w 105"/>
                  <a:gd name="T65" fmla="*/ 26 h 103"/>
                  <a:gd name="T66" fmla="*/ 53 w 105"/>
                  <a:gd name="T67" fmla="*/ 83 h 103"/>
                  <a:gd name="T68" fmla="*/ 21 w 105"/>
                  <a:gd name="T69" fmla="*/ 51 h 103"/>
                  <a:gd name="T70" fmla="*/ 53 w 105"/>
                  <a:gd name="T71" fmla="*/ 19 h 103"/>
                  <a:gd name="T72" fmla="*/ 85 w 105"/>
                  <a:gd name="T73" fmla="*/ 51 h 103"/>
                  <a:gd name="T74" fmla="*/ 53 w 105"/>
                  <a:gd name="T75" fmla="*/ 83 h 103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05"/>
                  <a:gd name="T115" fmla="*/ 0 h 103"/>
                  <a:gd name="T116" fmla="*/ 105 w 105"/>
                  <a:gd name="T117" fmla="*/ 103 h 103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05" h="103">
                    <a:moveTo>
                      <a:pt x="91" y="26"/>
                    </a:moveTo>
                    <a:cubicBezTo>
                      <a:pt x="97" y="20"/>
                      <a:pt x="97" y="20"/>
                      <a:pt x="97" y="20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3" y="10"/>
                      <a:pt x="67" y="8"/>
                      <a:pt x="62" y="7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38" y="8"/>
                      <a:pt x="33" y="10"/>
                      <a:pt x="28" y="13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2" y="31"/>
                      <a:pt x="10" y="36"/>
                      <a:pt x="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0" y="66"/>
                      <a:pt x="12" y="71"/>
                      <a:pt x="15" y="76"/>
                    </a:cubicBezTo>
                    <a:cubicBezTo>
                      <a:pt x="9" y="82"/>
                      <a:pt x="9" y="82"/>
                      <a:pt x="9" y="82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33" y="92"/>
                      <a:pt x="38" y="94"/>
                      <a:pt x="43" y="95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62" y="103"/>
                      <a:pt x="62" y="103"/>
                      <a:pt x="62" y="103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67" y="94"/>
                      <a:pt x="73" y="92"/>
                      <a:pt x="77" y="89"/>
                    </a:cubicBezTo>
                    <a:cubicBezTo>
                      <a:pt x="83" y="95"/>
                      <a:pt x="83" y="95"/>
                      <a:pt x="83" y="95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94" y="71"/>
                      <a:pt x="96" y="66"/>
                      <a:pt x="97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6" y="36"/>
                      <a:pt x="94" y="31"/>
                      <a:pt x="91" y="26"/>
                    </a:cubicBezTo>
                    <a:close/>
                    <a:moveTo>
                      <a:pt x="53" y="83"/>
                    </a:moveTo>
                    <a:cubicBezTo>
                      <a:pt x="35" y="83"/>
                      <a:pt x="21" y="69"/>
                      <a:pt x="21" y="51"/>
                    </a:cubicBezTo>
                    <a:cubicBezTo>
                      <a:pt x="21" y="33"/>
                      <a:pt x="35" y="19"/>
                      <a:pt x="53" y="19"/>
                    </a:cubicBezTo>
                    <a:cubicBezTo>
                      <a:pt x="71" y="19"/>
                      <a:pt x="85" y="33"/>
                      <a:pt x="85" y="51"/>
                    </a:cubicBezTo>
                    <a:cubicBezTo>
                      <a:pt x="85" y="69"/>
                      <a:pt x="71" y="83"/>
                      <a:pt x="53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340" name="Oval 150"/>
              <p:cNvSpPr>
                <a:spLocks noChangeArrowheads="1"/>
              </p:cNvSpPr>
              <p:nvPr/>
            </p:nvSpPr>
            <p:spPr bwMode="auto">
              <a:xfrm>
                <a:off x="97160" y="326983"/>
                <a:ext cx="37370" cy="373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</p:grpSp>
      <p:sp>
        <p:nvSpPr>
          <p:cNvPr id="33" name="文本框 32"/>
          <p:cNvSpPr txBox="1"/>
          <p:nvPr/>
        </p:nvSpPr>
        <p:spPr>
          <a:xfrm>
            <a:off x="7533640" y="1700530"/>
            <a:ext cx="22396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云计算平台</a:t>
            </a:r>
            <a:endParaRPr lang="zh-CN" altLang="en-US" sz="20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403465" y="2096770"/>
            <a:ext cx="360362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云计算（cloud computing）通过互联网来提供动态易扩展且经常是虚拟化的资源。云是网络、互联网的一种比喻说法。</a:t>
            </a:r>
            <a:endParaRPr sz="14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81975" y="3355975"/>
            <a:ext cx="22396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互联网</a:t>
            </a:r>
            <a:r>
              <a:rPr lang="en-US" altLang="zh-CN" sz="20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endParaRPr lang="en-US" altLang="zh-CN" sz="20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093710" y="3754755"/>
            <a:ext cx="2913380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将互联网的创新成果深度融合于经济社会各领域之中，提升实体经济的创新力和生产力</a:t>
            </a:r>
            <a:endParaRPr lang="zh-CN" sz="14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907655" y="5260340"/>
            <a:ext cx="22396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etc.....</a:t>
            </a:r>
            <a:endParaRPr lang="en-US" altLang="zh-CN" sz="32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07135" y="1731010"/>
            <a:ext cx="35864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大规模并行处理系统</a:t>
            </a:r>
            <a:r>
              <a:rPr lang="en-US" altLang="zh-CN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(</a:t>
            </a:r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MPP</a:t>
            </a:r>
            <a:r>
              <a:rPr lang="en-US" altLang="zh-CN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)</a:t>
            </a:r>
            <a:endParaRPr lang="en-US" altLang="zh-CN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70635" y="2112010"/>
            <a:ext cx="338772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是巨型计算机的一个种类。以大量处理器并行工作获得高速度。</a:t>
            </a:r>
            <a:endParaRPr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43685" y="3244850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分布式文件系统 </a:t>
            </a:r>
            <a:endParaRPr lang="zh-CN" altLang="en-US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206500" y="3662045"/>
            <a:ext cx="291338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指文件系统管理的物理存储资源通过计算机网络与节点相连。</a:t>
            </a:r>
            <a:endParaRPr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94460" y="4786630"/>
            <a:ext cx="22396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数据挖掘</a:t>
            </a:r>
            <a:endParaRPr lang="zh-CN" altLang="en-US" sz="20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94460" y="5260340"/>
            <a:ext cx="291338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sz="1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通过分析每个数据，从大量数据中寻找其规律的技术</a:t>
            </a:r>
            <a:endParaRPr lang="zh-CN" sz="1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10025" y="920750"/>
            <a:ext cx="41719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基于大数据的技术</a:t>
            </a:r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" grpId="0"/>
      <p:bldP spid="4" grpId="0"/>
      <p:bldP spid="5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齿轮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3440" y="1322070"/>
            <a:ext cx="7945120" cy="44672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79035" y="2007870"/>
            <a:ext cx="2234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PART.02</a:t>
            </a:r>
            <a:endParaRPr lang="en-US" altLang="zh-CN" sz="3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227830" y="2604770"/>
            <a:ext cx="37357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人工智能</a:t>
            </a:r>
            <a:endParaRPr lang="zh-CN" altLang="en-US" sz="48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9" name="矩形 358"/>
          <p:cNvSpPr/>
          <p:nvPr/>
        </p:nvSpPr>
        <p:spPr>
          <a:xfrm>
            <a:off x="4670742" y="3278610"/>
            <a:ext cx="28498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3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（</a:t>
            </a:r>
            <a:r>
              <a:rPr lang="en-US" altLang="zh-CN" sz="1600" spc="3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artificial intelligence</a:t>
            </a:r>
            <a:r>
              <a:rPr lang="zh-CN" altLang="en-US" sz="1600" spc="3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）</a:t>
            </a:r>
            <a:endParaRPr lang="zh-CN" altLang="en-US" sz="1600" spc="3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649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35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82445" y="1502410"/>
            <a:ext cx="3084195" cy="31515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519680" y="2516505"/>
            <a:ext cx="16103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目 录</a:t>
            </a:r>
            <a:endParaRPr lang="zh-CN" altLang="en-US" sz="440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19680" y="3368040"/>
            <a:ext cx="1610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Contents</a:t>
            </a:r>
            <a:endParaRPr lang="en-US" altLang="zh-CN" sz="24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220460" y="1155700"/>
            <a:ext cx="958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01.</a:t>
            </a:r>
            <a:endParaRPr lang="en-US" altLang="zh-CN" sz="4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64095" y="1186815"/>
            <a:ext cx="394605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什么是人工智能？</a:t>
            </a:r>
            <a:endParaRPr lang="zh-CN" altLang="en-US" sz="32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220460" y="2434590"/>
            <a:ext cx="958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02.</a:t>
            </a:r>
            <a:endParaRPr lang="en-US" altLang="zh-CN" sz="4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364095" y="2516505"/>
            <a:ext cx="4493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人工智能的发展历程</a:t>
            </a:r>
            <a:endParaRPr lang="zh-CN" altLang="en-US" sz="32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220460" y="3703955"/>
            <a:ext cx="958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03.</a:t>
            </a:r>
            <a:endParaRPr lang="en-US" altLang="zh-CN" sz="4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364095" y="3735070"/>
            <a:ext cx="32708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举世瞩目的成果</a:t>
            </a:r>
            <a:endParaRPr lang="zh-CN" altLang="en-US" sz="32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50"/>
                            </p:stCondLst>
                            <p:childTnLst>
                              <p:par>
                                <p:cTn id="29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85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350"/>
                            </p:stCondLst>
                            <p:childTnLst>
                              <p:par>
                                <p:cTn id="40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8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350"/>
                            </p:stCondLst>
                            <p:childTnLst>
                              <p:par>
                                <p:cTn id="51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9" grpId="1"/>
      <p:bldP spid="12" grpId="0"/>
      <p:bldP spid="13" grpId="0"/>
      <p:bldP spid="13" grpId="1"/>
      <p:bldP spid="14" grpId="0"/>
      <p:bldP spid="15" grpId="0"/>
      <p:bldP spid="15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2c33e6a32bc9ec118dfac6d875d8fc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985" y="10795"/>
            <a:ext cx="12390755" cy="69710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90345" y="1327150"/>
            <a:ext cx="920686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What is AI</a:t>
            </a:r>
            <a:endParaRPr lang="en-US" altLang="zh-CN" sz="66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94790" y="2667635"/>
            <a:ext cx="920242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人工智能是</a:t>
            </a:r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计算机学科</a:t>
            </a:r>
            <a:r>
              <a:rPr lang="zh-CN" alt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的一个分支，是研究使计算机来模拟人的某些思维过程和智能行为（如学习、推理、思考、规划等）的学科，主要包括计算机实现智能的原理、制造类似于人脑智能的计算机，使计算机能实现更高层次的应用</a:t>
            </a:r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等，</a:t>
            </a:r>
            <a:r>
              <a:rPr lang="zh-CN" alt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涉及到几乎是自然科学和社会科学的所有学科</a:t>
            </a:r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zh-CN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 fontAlgn="auto">
              <a:lnSpc>
                <a:spcPct val="200000"/>
              </a:lnSpc>
            </a:pPr>
            <a:endParaRPr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人工智能的发展历程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184862" y="1794319"/>
            <a:ext cx="7767638" cy="3936504"/>
            <a:chOff x="1435100" y="1393825"/>
            <a:chExt cx="9478963" cy="4803775"/>
          </a:xfrm>
        </p:grpSpPr>
        <p:sp>
          <p:nvSpPr>
            <p:cNvPr id="21506" name="Freeform 265"/>
            <p:cNvSpPr>
              <a:spLocks noChangeArrowheads="1"/>
            </p:cNvSpPr>
            <p:nvPr/>
          </p:nvSpPr>
          <p:spPr bwMode="auto">
            <a:xfrm>
              <a:off x="4635500" y="2465388"/>
              <a:ext cx="1304925" cy="1604962"/>
            </a:xfrm>
            <a:custGeom>
              <a:avLst/>
              <a:gdLst>
                <a:gd name="T0" fmla="*/ 706834 w 312"/>
                <a:gd name="T1" fmla="*/ 804565 h 385"/>
                <a:gd name="T2" fmla="*/ 1304925 w 312"/>
                <a:gd name="T3" fmla="*/ 1604962 h 385"/>
                <a:gd name="T4" fmla="*/ 242582 w 312"/>
                <a:gd name="T5" fmla="*/ 1183920 h 385"/>
                <a:gd name="T6" fmla="*/ 12547 w 312"/>
                <a:gd name="T7" fmla="*/ 904615 h 385"/>
                <a:gd name="T8" fmla="*/ 4182 w 312"/>
                <a:gd name="T9" fmla="*/ 804565 h 385"/>
                <a:gd name="T10" fmla="*/ 12547 w 312"/>
                <a:gd name="T11" fmla="*/ 700347 h 385"/>
                <a:gd name="T12" fmla="*/ 242582 w 312"/>
                <a:gd name="T13" fmla="*/ 425211 h 385"/>
                <a:gd name="T14" fmla="*/ 1304925 w 312"/>
                <a:gd name="T15" fmla="*/ 0 h 385"/>
                <a:gd name="T16" fmla="*/ 706834 w 312"/>
                <a:gd name="T17" fmla="*/ 804565 h 38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2"/>
                <a:gd name="T28" fmla="*/ 0 h 385"/>
                <a:gd name="T29" fmla="*/ 312 w 312"/>
                <a:gd name="T30" fmla="*/ 385 h 38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2" h="385">
                  <a:moveTo>
                    <a:pt x="169" y="193"/>
                  </a:moveTo>
                  <a:cubicBezTo>
                    <a:pt x="170" y="265"/>
                    <a:pt x="254" y="358"/>
                    <a:pt x="312" y="385"/>
                  </a:cubicBezTo>
                  <a:cubicBezTo>
                    <a:pt x="304" y="385"/>
                    <a:pt x="104" y="302"/>
                    <a:pt x="58" y="284"/>
                  </a:cubicBezTo>
                  <a:cubicBezTo>
                    <a:pt x="28" y="272"/>
                    <a:pt x="9" y="246"/>
                    <a:pt x="3" y="217"/>
                  </a:cubicBezTo>
                  <a:cubicBezTo>
                    <a:pt x="0" y="209"/>
                    <a:pt x="1" y="202"/>
                    <a:pt x="1" y="193"/>
                  </a:cubicBezTo>
                  <a:cubicBezTo>
                    <a:pt x="1" y="184"/>
                    <a:pt x="0" y="176"/>
                    <a:pt x="3" y="168"/>
                  </a:cubicBezTo>
                  <a:cubicBezTo>
                    <a:pt x="9" y="139"/>
                    <a:pt x="28" y="113"/>
                    <a:pt x="58" y="102"/>
                  </a:cubicBezTo>
                  <a:cubicBezTo>
                    <a:pt x="104" y="83"/>
                    <a:pt x="304" y="0"/>
                    <a:pt x="312" y="0"/>
                  </a:cubicBezTo>
                  <a:cubicBezTo>
                    <a:pt x="254" y="27"/>
                    <a:pt x="170" y="116"/>
                    <a:pt x="169" y="193"/>
                  </a:cubicBez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7" name="Freeform 263"/>
            <p:cNvSpPr>
              <a:spLocks noChangeArrowheads="1"/>
            </p:cNvSpPr>
            <p:nvPr/>
          </p:nvSpPr>
          <p:spPr bwMode="auto">
            <a:xfrm>
              <a:off x="6307138" y="3521075"/>
              <a:ext cx="1300162" cy="1606550"/>
            </a:xfrm>
            <a:custGeom>
              <a:avLst/>
              <a:gdLst>
                <a:gd name="T0" fmla="*/ 597824 w 311"/>
                <a:gd name="T1" fmla="*/ 801189 h 385"/>
                <a:gd name="T2" fmla="*/ 0 w 311"/>
                <a:gd name="T3" fmla="*/ 0 h 385"/>
                <a:gd name="T4" fmla="*/ 1061869 w 311"/>
                <a:gd name="T5" fmla="*/ 421459 h 385"/>
                <a:gd name="T6" fmla="*/ 1291801 w 311"/>
                <a:gd name="T7" fmla="*/ 701040 h 385"/>
                <a:gd name="T8" fmla="*/ 1300162 w 311"/>
                <a:gd name="T9" fmla="*/ 801189 h 385"/>
                <a:gd name="T10" fmla="*/ 1291801 w 311"/>
                <a:gd name="T11" fmla="*/ 905510 h 385"/>
                <a:gd name="T12" fmla="*/ 1061869 w 311"/>
                <a:gd name="T13" fmla="*/ 1180919 h 385"/>
                <a:gd name="T14" fmla="*/ 0 w 311"/>
                <a:gd name="T15" fmla="*/ 1606550 h 385"/>
                <a:gd name="T16" fmla="*/ 597824 w 311"/>
                <a:gd name="T17" fmla="*/ 801189 h 38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1"/>
                <a:gd name="T28" fmla="*/ 0 h 385"/>
                <a:gd name="T29" fmla="*/ 311 w 311"/>
                <a:gd name="T30" fmla="*/ 385 h 38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1" h="385">
                  <a:moveTo>
                    <a:pt x="143" y="192"/>
                  </a:moveTo>
                  <a:cubicBezTo>
                    <a:pt x="142" y="120"/>
                    <a:pt x="58" y="27"/>
                    <a:pt x="0" y="0"/>
                  </a:cubicBezTo>
                  <a:cubicBezTo>
                    <a:pt x="7" y="0"/>
                    <a:pt x="208" y="83"/>
                    <a:pt x="254" y="101"/>
                  </a:cubicBezTo>
                  <a:cubicBezTo>
                    <a:pt x="283" y="113"/>
                    <a:pt x="303" y="139"/>
                    <a:pt x="309" y="168"/>
                  </a:cubicBezTo>
                  <a:cubicBezTo>
                    <a:pt x="311" y="175"/>
                    <a:pt x="311" y="183"/>
                    <a:pt x="311" y="192"/>
                  </a:cubicBezTo>
                  <a:cubicBezTo>
                    <a:pt x="311" y="201"/>
                    <a:pt x="311" y="209"/>
                    <a:pt x="309" y="217"/>
                  </a:cubicBezTo>
                  <a:cubicBezTo>
                    <a:pt x="303" y="246"/>
                    <a:pt x="283" y="271"/>
                    <a:pt x="254" y="283"/>
                  </a:cubicBezTo>
                  <a:cubicBezTo>
                    <a:pt x="208" y="302"/>
                    <a:pt x="7" y="385"/>
                    <a:pt x="0" y="385"/>
                  </a:cubicBezTo>
                  <a:cubicBezTo>
                    <a:pt x="58" y="358"/>
                    <a:pt x="142" y="269"/>
                    <a:pt x="143" y="192"/>
                  </a:cubicBez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8" name="Freeform 266"/>
            <p:cNvSpPr>
              <a:spLocks noChangeArrowheads="1"/>
            </p:cNvSpPr>
            <p:nvPr/>
          </p:nvSpPr>
          <p:spPr bwMode="auto">
            <a:xfrm>
              <a:off x="4635500" y="4572000"/>
              <a:ext cx="1304925" cy="1609725"/>
            </a:xfrm>
            <a:custGeom>
              <a:avLst/>
              <a:gdLst>
                <a:gd name="T0" fmla="*/ 706834 w 312"/>
                <a:gd name="T1" fmla="*/ 804863 h 386"/>
                <a:gd name="T2" fmla="*/ 1304925 w 312"/>
                <a:gd name="T3" fmla="*/ 1609725 h 386"/>
                <a:gd name="T4" fmla="*/ 242582 w 312"/>
                <a:gd name="T5" fmla="*/ 1184357 h 386"/>
                <a:gd name="T6" fmla="*/ 12547 w 312"/>
                <a:gd name="T7" fmla="*/ 904949 h 386"/>
                <a:gd name="T8" fmla="*/ 4182 w 312"/>
                <a:gd name="T9" fmla="*/ 804863 h 386"/>
                <a:gd name="T10" fmla="*/ 12547 w 312"/>
                <a:gd name="T11" fmla="*/ 704776 h 386"/>
                <a:gd name="T12" fmla="*/ 242582 w 312"/>
                <a:gd name="T13" fmla="*/ 425368 h 386"/>
                <a:gd name="T14" fmla="*/ 1304925 w 312"/>
                <a:gd name="T15" fmla="*/ 4170 h 386"/>
                <a:gd name="T16" fmla="*/ 706834 w 312"/>
                <a:gd name="T17" fmla="*/ 804863 h 38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2"/>
                <a:gd name="T28" fmla="*/ 0 h 386"/>
                <a:gd name="T29" fmla="*/ 312 w 312"/>
                <a:gd name="T30" fmla="*/ 386 h 38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2" h="386">
                  <a:moveTo>
                    <a:pt x="169" y="193"/>
                  </a:moveTo>
                  <a:cubicBezTo>
                    <a:pt x="170" y="266"/>
                    <a:pt x="254" y="358"/>
                    <a:pt x="312" y="386"/>
                  </a:cubicBezTo>
                  <a:cubicBezTo>
                    <a:pt x="304" y="386"/>
                    <a:pt x="104" y="303"/>
                    <a:pt x="58" y="284"/>
                  </a:cubicBezTo>
                  <a:cubicBezTo>
                    <a:pt x="28" y="272"/>
                    <a:pt x="9" y="246"/>
                    <a:pt x="3" y="217"/>
                  </a:cubicBezTo>
                  <a:cubicBezTo>
                    <a:pt x="0" y="210"/>
                    <a:pt x="1" y="203"/>
                    <a:pt x="1" y="193"/>
                  </a:cubicBezTo>
                  <a:cubicBezTo>
                    <a:pt x="1" y="185"/>
                    <a:pt x="0" y="176"/>
                    <a:pt x="3" y="169"/>
                  </a:cubicBezTo>
                  <a:cubicBezTo>
                    <a:pt x="9" y="140"/>
                    <a:pt x="28" y="114"/>
                    <a:pt x="58" y="102"/>
                  </a:cubicBezTo>
                  <a:cubicBezTo>
                    <a:pt x="104" y="83"/>
                    <a:pt x="304" y="0"/>
                    <a:pt x="312" y="1"/>
                  </a:cubicBezTo>
                  <a:cubicBezTo>
                    <a:pt x="254" y="28"/>
                    <a:pt x="170" y="117"/>
                    <a:pt x="169" y="193"/>
                  </a:cubicBez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09" name="Freeform 267"/>
            <p:cNvSpPr>
              <a:spLocks noChangeArrowheads="1"/>
            </p:cNvSpPr>
            <p:nvPr/>
          </p:nvSpPr>
          <p:spPr bwMode="auto">
            <a:xfrm>
              <a:off x="6307138" y="1409700"/>
              <a:ext cx="1300162" cy="1611313"/>
            </a:xfrm>
            <a:custGeom>
              <a:avLst/>
              <a:gdLst>
                <a:gd name="T0" fmla="*/ 597824 w 311"/>
                <a:gd name="T1" fmla="*/ 805657 h 386"/>
                <a:gd name="T2" fmla="*/ 0 w 311"/>
                <a:gd name="T3" fmla="*/ 0 h 386"/>
                <a:gd name="T4" fmla="*/ 1061869 w 311"/>
                <a:gd name="T5" fmla="*/ 425787 h 386"/>
                <a:gd name="T6" fmla="*/ 1291801 w 311"/>
                <a:gd name="T7" fmla="*/ 705471 h 386"/>
                <a:gd name="T8" fmla="*/ 1300162 w 311"/>
                <a:gd name="T9" fmla="*/ 805657 h 386"/>
                <a:gd name="T10" fmla="*/ 1291801 w 311"/>
                <a:gd name="T11" fmla="*/ 905842 h 386"/>
                <a:gd name="T12" fmla="*/ 1061869 w 311"/>
                <a:gd name="T13" fmla="*/ 1185526 h 386"/>
                <a:gd name="T14" fmla="*/ 0 w 311"/>
                <a:gd name="T15" fmla="*/ 1607139 h 386"/>
                <a:gd name="T16" fmla="*/ 597824 w 311"/>
                <a:gd name="T17" fmla="*/ 805657 h 38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1"/>
                <a:gd name="T28" fmla="*/ 0 h 386"/>
                <a:gd name="T29" fmla="*/ 311 w 311"/>
                <a:gd name="T30" fmla="*/ 386 h 38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1" h="386">
                  <a:moveTo>
                    <a:pt x="143" y="193"/>
                  </a:moveTo>
                  <a:cubicBezTo>
                    <a:pt x="142" y="120"/>
                    <a:pt x="58" y="28"/>
                    <a:pt x="0" y="0"/>
                  </a:cubicBezTo>
                  <a:cubicBezTo>
                    <a:pt x="7" y="0"/>
                    <a:pt x="208" y="83"/>
                    <a:pt x="254" y="102"/>
                  </a:cubicBezTo>
                  <a:cubicBezTo>
                    <a:pt x="283" y="114"/>
                    <a:pt x="303" y="140"/>
                    <a:pt x="309" y="169"/>
                  </a:cubicBezTo>
                  <a:cubicBezTo>
                    <a:pt x="311" y="176"/>
                    <a:pt x="311" y="183"/>
                    <a:pt x="311" y="193"/>
                  </a:cubicBezTo>
                  <a:cubicBezTo>
                    <a:pt x="311" y="201"/>
                    <a:pt x="311" y="210"/>
                    <a:pt x="309" y="217"/>
                  </a:cubicBezTo>
                  <a:cubicBezTo>
                    <a:pt x="303" y="246"/>
                    <a:pt x="283" y="272"/>
                    <a:pt x="254" y="284"/>
                  </a:cubicBezTo>
                  <a:cubicBezTo>
                    <a:pt x="208" y="303"/>
                    <a:pt x="7" y="386"/>
                    <a:pt x="0" y="385"/>
                  </a:cubicBezTo>
                  <a:cubicBezTo>
                    <a:pt x="58" y="358"/>
                    <a:pt x="142" y="269"/>
                    <a:pt x="143" y="193"/>
                  </a:cubicBez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3" name="任意多边形 8"/>
            <p:cNvSpPr>
              <a:spLocks noChangeArrowheads="1"/>
            </p:cNvSpPr>
            <p:nvPr/>
          </p:nvSpPr>
          <p:spPr bwMode="auto">
            <a:xfrm>
              <a:off x="1601788" y="2946400"/>
              <a:ext cx="3152775" cy="0"/>
            </a:xfrm>
            <a:custGeom>
              <a:avLst/>
              <a:gdLst>
                <a:gd name="T0" fmla="*/ 3152775 w 3152775"/>
                <a:gd name="T1" fmla="*/ 0 h 635"/>
                <a:gd name="T2" fmla="*/ 0 w 3152775"/>
                <a:gd name="T3" fmla="*/ 0 h 635"/>
                <a:gd name="T4" fmla="*/ 0 60000 65536"/>
                <a:gd name="T5" fmla="*/ 0 60000 65536"/>
                <a:gd name="T6" fmla="*/ 0 w 3152775"/>
                <a:gd name="T7" fmla="*/ 0 h 635"/>
                <a:gd name="T8" fmla="*/ 3152775 w 3152775"/>
                <a:gd name="T9" fmla="*/ 0 h 6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152775" h="635">
                  <a:moveTo>
                    <a:pt x="3152775" y="0"/>
                  </a:moveTo>
                  <a:lnTo>
                    <a:pt x="0" y="0"/>
                  </a:lnTo>
                </a:path>
              </a:pathLst>
            </a:custGeom>
            <a:noFill/>
            <a:ln w="12700" cap="flat" cmpd="sng">
              <a:solidFill>
                <a:srgbClr val="10FBFE"/>
              </a:solidFill>
              <a:prstDash val="sysDash"/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1514" name="椭圆 9"/>
            <p:cNvSpPr>
              <a:spLocks noChangeAspect="1" noChangeArrowheads="1"/>
            </p:cNvSpPr>
            <p:nvPr/>
          </p:nvSpPr>
          <p:spPr bwMode="auto">
            <a:xfrm>
              <a:off x="1435100" y="2838450"/>
              <a:ext cx="215900" cy="215900"/>
            </a:xfrm>
            <a:prstGeom prst="ellipse">
              <a:avLst/>
            </a:prstGeom>
            <a:solidFill>
              <a:srgbClr val="10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15" name="任意多边形 10"/>
            <p:cNvSpPr>
              <a:spLocks noChangeArrowheads="1"/>
            </p:cNvSpPr>
            <p:nvPr/>
          </p:nvSpPr>
          <p:spPr bwMode="auto">
            <a:xfrm>
              <a:off x="1585913" y="5297488"/>
              <a:ext cx="3152775" cy="0"/>
            </a:xfrm>
            <a:custGeom>
              <a:avLst/>
              <a:gdLst>
                <a:gd name="T0" fmla="*/ 3152775 w 3152775"/>
                <a:gd name="T1" fmla="*/ 0 h 635"/>
                <a:gd name="T2" fmla="*/ 0 w 3152775"/>
                <a:gd name="T3" fmla="*/ 0 h 635"/>
                <a:gd name="T4" fmla="*/ 0 60000 65536"/>
                <a:gd name="T5" fmla="*/ 0 60000 65536"/>
                <a:gd name="T6" fmla="*/ 0 w 3152775"/>
                <a:gd name="T7" fmla="*/ 0 h 635"/>
                <a:gd name="T8" fmla="*/ 3152775 w 3152775"/>
                <a:gd name="T9" fmla="*/ 0 h 6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152775" h="635">
                  <a:moveTo>
                    <a:pt x="3152775" y="0"/>
                  </a:moveTo>
                  <a:lnTo>
                    <a:pt x="0" y="0"/>
                  </a:lnTo>
                </a:path>
              </a:pathLst>
            </a:custGeom>
            <a:noFill/>
            <a:ln w="12700" cap="flat" cmpd="sng">
              <a:solidFill>
                <a:srgbClr val="10FBFE"/>
              </a:solidFill>
              <a:prstDash val="sysDash"/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1516" name="椭圆 11"/>
            <p:cNvSpPr>
              <a:spLocks noChangeAspect="1" noChangeArrowheads="1"/>
            </p:cNvSpPr>
            <p:nvPr/>
          </p:nvSpPr>
          <p:spPr bwMode="auto">
            <a:xfrm>
              <a:off x="1435100" y="5187950"/>
              <a:ext cx="215900" cy="215900"/>
            </a:xfrm>
            <a:prstGeom prst="ellipse">
              <a:avLst/>
            </a:prstGeom>
            <a:solidFill>
              <a:srgbClr val="10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17" name="椭圆 12"/>
            <p:cNvSpPr>
              <a:spLocks noChangeAspect="1" noChangeArrowheads="1"/>
            </p:cNvSpPr>
            <p:nvPr/>
          </p:nvSpPr>
          <p:spPr bwMode="auto">
            <a:xfrm>
              <a:off x="10698163" y="1938338"/>
              <a:ext cx="215900" cy="215900"/>
            </a:xfrm>
            <a:prstGeom prst="ellipse">
              <a:avLst/>
            </a:prstGeom>
            <a:solidFill>
              <a:srgbClr val="10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18" name="任意多边形 13"/>
            <p:cNvSpPr>
              <a:spLocks noChangeArrowheads="1"/>
            </p:cNvSpPr>
            <p:nvPr/>
          </p:nvSpPr>
          <p:spPr bwMode="auto">
            <a:xfrm>
              <a:off x="7558088" y="4116388"/>
              <a:ext cx="3152775" cy="0"/>
            </a:xfrm>
            <a:custGeom>
              <a:avLst/>
              <a:gdLst>
                <a:gd name="T0" fmla="*/ 3152775 w 3152775"/>
                <a:gd name="T1" fmla="*/ 0 h 635"/>
                <a:gd name="T2" fmla="*/ 0 w 3152775"/>
                <a:gd name="T3" fmla="*/ 0 h 635"/>
                <a:gd name="T4" fmla="*/ 0 60000 65536"/>
                <a:gd name="T5" fmla="*/ 0 60000 65536"/>
                <a:gd name="T6" fmla="*/ 0 w 3152775"/>
                <a:gd name="T7" fmla="*/ 0 h 635"/>
                <a:gd name="T8" fmla="*/ 3152775 w 3152775"/>
                <a:gd name="T9" fmla="*/ 0 h 6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152775" h="635">
                  <a:moveTo>
                    <a:pt x="3152775" y="0"/>
                  </a:moveTo>
                  <a:lnTo>
                    <a:pt x="0" y="0"/>
                  </a:lnTo>
                </a:path>
              </a:pathLst>
            </a:custGeom>
            <a:noFill/>
            <a:ln w="12700" cap="flat" cmpd="sng">
              <a:solidFill>
                <a:srgbClr val="10FBFE"/>
              </a:solidFill>
              <a:prstDash val="sysDash"/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1519" name="椭圆 14"/>
            <p:cNvSpPr>
              <a:spLocks noChangeAspect="1" noChangeArrowheads="1"/>
            </p:cNvSpPr>
            <p:nvPr/>
          </p:nvSpPr>
          <p:spPr bwMode="auto">
            <a:xfrm>
              <a:off x="10664825" y="4019550"/>
              <a:ext cx="215900" cy="215900"/>
            </a:xfrm>
            <a:prstGeom prst="ellipse">
              <a:avLst/>
            </a:prstGeom>
            <a:solidFill>
              <a:srgbClr val="10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20" name="任意多边形 47"/>
            <p:cNvSpPr>
              <a:spLocks noChangeArrowheads="1"/>
            </p:cNvSpPr>
            <p:nvPr/>
          </p:nvSpPr>
          <p:spPr bwMode="auto">
            <a:xfrm>
              <a:off x="5810250" y="1393825"/>
              <a:ext cx="955675" cy="587375"/>
            </a:xfrm>
            <a:custGeom>
              <a:avLst/>
              <a:gdLst>
                <a:gd name="T0" fmla="*/ 367229 w 956472"/>
                <a:gd name="T1" fmla="*/ 413 h 588502"/>
                <a:gd name="T2" fmla="*/ 497908 w 956472"/>
                <a:gd name="T3" fmla="*/ 15897 h 588502"/>
                <a:gd name="T4" fmla="*/ 507694 w 956472"/>
                <a:gd name="T5" fmla="*/ 19740 h 588502"/>
                <a:gd name="T6" fmla="*/ 497218 w 956472"/>
                <a:gd name="T7" fmla="*/ 16947 h 588502"/>
                <a:gd name="T8" fmla="*/ 885296 w 956472"/>
                <a:gd name="T9" fmla="*/ 348452 h 588502"/>
                <a:gd name="T10" fmla="*/ 955675 w 956472"/>
                <a:gd name="T11" fmla="*/ 446575 h 588502"/>
                <a:gd name="T12" fmla="*/ 946671 w 956472"/>
                <a:gd name="T13" fmla="*/ 449128 h 588502"/>
                <a:gd name="T14" fmla="*/ 184904 w 956472"/>
                <a:gd name="T15" fmla="*/ 578032 h 588502"/>
                <a:gd name="T16" fmla="*/ 22141 w 956472"/>
                <a:gd name="T17" fmla="*/ 186620 h 588502"/>
                <a:gd name="T18" fmla="*/ 367229 w 956472"/>
                <a:gd name="T19" fmla="*/ 413 h 58850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956472"/>
                <a:gd name="T31" fmla="*/ 0 h 588502"/>
                <a:gd name="T32" fmla="*/ 956472 w 956472"/>
                <a:gd name="T33" fmla="*/ 588502 h 58850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956472" h="588502">
                  <a:moveTo>
                    <a:pt x="367535" y="414"/>
                  </a:moveTo>
                  <a:cubicBezTo>
                    <a:pt x="414525" y="-1542"/>
                    <a:pt x="459687" y="3413"/>
                    <a:pt x="498323" y="15928"/>
                  </a:cubicBezTo>
                  <a:lnTo>
                    <a:pt x="508117" y="19778"/>
                  </a:lnTo>
                  <a:lnTo>
                    <a:pt x="497633" y="16980"/>
                  </a:lnTo>
                  <a:cubicBezTo>
                    <a:pt x="618911" y="75378"/>
                    <a:pt x="767371" y="200518"/>
                    <a:pt x="886034" y="349121"/>
                  </a:cubicBezTo>
                  <a:lnTo>
                    <a:pt x="956472" y="447432"/>
                  </a:lnTo>
                  <a:lnTo>
                    <a:pt x="947460" y="449990"/>
                  </a:lnTo>
                  <a:cubicBezTo>
                    <a:pt x="670620" y="526992"/>
                    <a:pt x="284258" y="618253"/>
                    <a:pt x="185058" y="579141"/>
                  </a:cubicBezTo>
                  <a:cubicBezTo>
                    <a:pt x="34690" y="516562"/>
                    <a:pt x="-40494" y="341340"/>
                    <a:pt x="22159" y="186978"/>
                  </a:cubicBezTo>
                  <a:cubicBezTo>
                    <a:pt x="69149" y="74336"/>
                    <a:pt x="226565" y="6281"/>
                    <a:pt x="367535" y="414"/>
                  </a:cubicBez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任意多边形 43"/>
            <p:cNvSpPr>
              <a:spLocks noChangeArrowheads="1"/>
            </p:cNvSpPr>
            <p:nvPr/>
          </p:nvSpPr>
          <p:spPr bwMode="auto">
            <a:xfrm>
              <a:off x="5480050" y="5608638"/>
              <a:ext cx="958850" cy="588962"/>
            </a:xfrm>
            <a:custGeom>
              <a:avLst/>
              <a:gdLst>
                <a:gd name="T0" fmla="*/ 682816 w 958283"/>
                <a:gd name="T1" fmla="*/ 383 h 588461"/>
                <a:gd name="T2" fmla="*/ 773685 w 958283"/>
                <a:gd name="T3" fmla="*/ 9370 h 588461"/>
                <a:gd name="T4" fmla="*/ 936679 w 958283"/>
                <a:gd name="T5" fmla="*/ 397691 h 588461"/>
                <a:gd name="T6" fmla="*/ 460233 w 958283"/>
                <a:gd name="T7" fmla="*/ 573062 h 588461"/>
                <a:gd name="T8" fmla="*/ 456085 w 958283"/>
                <a:gd name="T9" fmla="*/ 571431 h 588461"/>
                <a:gd name="T10" fmla="*/ 364380 w 958283"/>
                <a:gd name="T11" fmla="*/ 517748 h 588461"/>
                <a:gd name="T12" fmla="*/ 71272 w 958283"/>
                <a:gd name="T13" fmla="*/ 241009 h 588461"/>
                <a:gd name="T14" fmla="*/ 0 w 958283"/>
                <a:gd name="T15" fmla="*/ 141405 h 588461"/>
                <a:gd name="T16" fmla="*/ 9811 w 958283"/>
                <a:gd name="T17" fmla="*/ 138631 h 588461"/>
                <a:gd name="T18" fmla="*/ 682816 w 958283"/>
                <a:gd name="T19" fmla="*/ 383 h 58846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958283"/>
                <a:gd name="T31" fmla="*/ 0 h 588461"/>
                <a:gd name="T32" fmla="*/ 958283 w 958283"/>
                <a:gd name="T33" fmla="*/ 588461 h 588461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958283" h="588461">
                  <a:moveTo>
                    <a:pt x="682412" y="383"/>
                  </a:moveTo>
                  <a:cubicBezTo>
                    <a:pt x="722060" y="-1068"/>
                    <a:pt x="753387" y="1540"/>
                    <a:pt x="773227" y="9362"/>
                  </a:cubicBezTo>
                  <a:cubicBezTo>
                    <a:pt x="923594" y="71942"/>
                    <a:pt x="998778" y="247163"/>
                    <a:pt x="936125" y="397353"/>
                  </a:cubicBezTo>
                  <a:cubicBezTo>
                    <a:pt x="873472" y="551715"/>
                    <a:pt x="614506" y="622638"/>
                    <a:pt x="459961" y="572575"/>
                  </a:cubicBezTo>
                  <a:lnTo>
                    <a:pt x="455815" y="570945"/>
                  </a:lnTo>
                  <a:lnTo>
                    <a:pt x="364165" y="517308"/>
                  </a:lnTo>
                  <a:cubicBezTo>
                    <a:pt x="265785" y="450510"/>
                    <a:pt x="160136" y="352256"/>
                    <a:pt x="71230" y="240804"/>
                  </a:cubicBezTo>
                  <a:lnTo>
                    <a:pt x="0" y="141285"/>
                  </a:lnTo>
                  <a:lnTo>
                    <a:pt x="9805" y="138513"/>
                  </a:lnTo>
                  <a:cubicBezTo>
                    <a:pt x="232093" y="76912"/>
                    <a:pt x="523822" y="6185"/>
                    <a:pt x="682412" y="383"/>
                  </a:cubicBez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任意多边形 41"/>
            <p:cNvSpPr>
              <a:spLocks noChangeArrowheads="1"/>
            </p:cNvSpPr>
            <p:nvPr/>
          </p:nvSpPr>
          <p:spPr bwMode="auto">
            <a:xfrm>
              <a:off x="5476875" y="4554538"/>
              <a:ext cx="1295400" cy="588962"/>
            </a:xfrm>
            <a:custGeom>
              <a:avLst/>
              <a:gdLst>
                <a:gd name="T0" fmla="*/ 571549 w 1294816"/>
                <a:gd name="T1" fmla="*/ 494 h 589332"/>
                <a:gd name="T2" fmla="*/ 1162365 w 1294816"/>
                <a:gd name="T3" fmla="*/ 105788 h 589332"/>
                <a:gd name="T4" fmla="*/ 1295400 w 1294816"/>
                <a:gd name="T5" fmla="*/ 141991 h 589332"/>
                <a:gd name="T6" fmla="*/ 1218592 w 1294816"/>
                <a:gd name="T7" fmla="*/ 248503 h 589332"/>
                <a:gd name="T8" fmla="*/ 925224 w 1294816"/>
                <a:gd name="T9" fmla="*/ 518883 h 589332"/>
                <a:gd name="T10" fmla="*/ 833187 w 1294816"/>
                <a:gd name="T11" fmla="*/ 570811 h 589332"/>
                <a:gd name="T12" fmla="*/ 830650 w 1294816"/>
                <a:gd name="T13" fmla="*/ 571790 h 589332"/>
                <a:gd name="T14" fmla="*/ 721995 w 1294816"/>
                <a:gd name="T15" fmla="*/ 588469 h 589332"/>
                <a:gd name="T16" fmla="*/ 130657 w 1294816"/>
                <a:gd name="T17" fmla="*/ 483176 h 589332"/>
                <a:gd name="T18" fmla="*/ 0 w 1294816"/>
                <a:gd name="T19" fmla="*/ 447733 h 589332"/>
                <a:gd name="T20" fmla="*/ 73929 w 1294816"/>
                <a:gd name="T21" fmla="*/ 345546 h 589332"/>
                <a:gd name="T22" fmla="*/ 462105 w 1294816"/>
                <a:gd name="T23" fmla="*/ 21952 h 589332"/>
                <a:gd name="T24" fmla="*/ 460185 w 1294816"/>
                <a:gd name="T25" fmla="*/ 22349 h 589332"/>
                <a:gd name="T26" fmla="*/ 462893 w 1294816"/>
                <a:gd name="T27" fmla="*/ 21345 h 589332"/>
                <a:gd name="T28" fmla="*/ 571549 w 1294816"/>
                <a:gd name="T29" fmla="*/ 494 h 589332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94816"/>
                <a:gd name="T46" fmla="*/ 0 h 589332"/>
                <a:gd name="T47" fmla="*/ 1294816 w 1294816"/>
                <a:gd name="T48" fmla="*/ 589332 h 589332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94816" h="589332">
                  <a:moveTo>
                    <a:pt x="571291" y="494"/>
                  </a:moveTo>
                  <a:cubicBezTo>
                    <a:pt x="692429" y="-5765"/>
                    <a:pt x="942016" y="48480"/>
                    <a:pt x="1161841" y="105854"/>
                  </a:cubicBezTo>
                  <a:lnTo>
                    <a:pt x="1294816" y="142080"/>
                  </a:lnTo>
                  <a:lnTo>
                    <a:pt x="1218043" y="248659"/>
                  </a:lnTo>
                  <a:cubicBezTo>
                    <a:pt x="1129046" y="358932"/>
                    <a:pt x="1023287" y="454541"/>
                    <a:pt x="924807" y="519209"/>
                  </a:cubicBezTo>
                  <a:lnTo>
                    <a:pt x="832811" y="571170"/>
                  </a:lnTo>
                  <a:lnTo>
                    <a:pt x="830276" y="572149"/>
                  </a:lnTo>
                  <a:cubicBezTo>
                    <a:pt x="796859" y="580494"/>
                    <a:pt x="759264" y="588839"/>
                    <a:pt x="721670" y="588839"/>
                  </a:cubicBezTo>
                  <a:cubicBezTo>
                    <a:pt x="600532" y="595098"/>
                    <a:pt x="350945" y="540854"/>
                    <a:pt x="130598" y="483480"/>
                  </a:cubicBezTo>
                  <a:lnTo>
                    <a:pt x="0" y="448014"/>
                  </a:lnTo>
                  <a:lnTo>
                    <a:pt x="73896" y="345763"/>
                  </a:lnTo>
                  <a:cubicBezTo>
                    <a:pt x="192437" y="199246"/>
                    <a:pt x="340745" y="78278"/>
                    <a:pt x="461897" y="21966"/>
                  </a:cubicBezTo>
                  <a:lnTo>
                    <a:pt x="459978" y="22363"/>
                  </a:lnTo>
                  <a:lnTo>
                    <a:pt x="462684" y="21358"/>
                  </a:lnTo>
                  <a:cubicBezTo>
                    <a:pt x="496101" y="8840"/>
                    <a:pt x="529519" y="494"/>
                    <a:pt x="571291" y="494"/>
                  </a:cubicBez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3" name="任意多边形 37"/>
            <p:cNvSpPr>
              <a:spLocks noChangeArrowheads="1"/>
            </p:cNvSpPr>
            <p:nvPr/>
          </p:nvSpPr>
          <p:spPr bwMode="auto">
            <a:xfrm>
              <a:off x="5481638" y="3503613"/>
              <a:ext cx="1284287" cy="584200"/>
            </a:xfrm>
            <a:custGeom>
              <a:avLst/>
              <a:gdLst>
                <a:gd name="T0" fmla="*/ 705317 w 1283353"/>
                <a:gd name="T1" fmla="*/ 1084 h 584886"/>
                <a:gd name="T2" fmla="*/ 826543 w 1283353"/>
                <a:gd name="T3" fmla="*/ 17742 h 584886"/>
                <a:gd name="T4" fmla="*/ 832479 w 1283353"/>
                <a:gd name="T5" fmla="*/ 19942 h 584886"/>
                <a:gd name="T6" fmla="*/ 825909 w 1283353"/>
                <a:gd name="T7" fmla="*/ 18192 h 584886"/>
                <a:gd name="T8" fmla="*/ 1214592 w 1283353"/>
                <a:gd name="T9" fmla="*/ 347842 h 584886"/>
                <a:gd name="T10" fmla="*/ 1284287 w 1283353"/>
                <a:gd name="T11" fmla="*/ 444898 h 584886"/>
                <a:gd name="T12" fmla="*/ 1170891 w 1283353"/>
                <a:gd name="T13" fmla="*/ 475860 h 584886"/>
                <a:gd name="T14" fmla="*/ 579910 w 1283353"/>
                <a:gd name="T15" fmla="*/ 584142 h 584886"/>
                <a:gd name="T16" fmla="*/ 458684 w 1283353"/>
                <a:gd name="T17" fmla="*/ 567483 h 584886"/>
                <a:gd name="T18" fmla="*/ 456777 w 1283353"/>
                <a:gd name="T19" fmla="*/ 566749 h 584886"/>
                <a:gd name="T20" fmla="*/ 457897 w 1283353"/>
                <a:gd name="T21" fmla="*/ 567034 h 584886"/>
                <a:gd name="T22" fmla="*/ 69614 w 1283353"/>
                <a:gd name="T23" fmla="*/ 237385 h 584886"/>
                <a:gd name="T24" fmla="*/ 0 w 1283353"/>
                <a:gd name="T25" fmla="*/ 140341 h 584886"/>
                <a:gd name="T26" fmla="*/ 113815 w 1283353"/>
                <a:gd name="T27" fmla="*/ 109366 h 584886"/>
                <a:gd name="T28" fmla="*/ 705317 w 1283353"/>
                <a:gd name="T29" fmla="*/ 1084 h 58488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83353"/>
                <a:gd name="T46" fmla="*/ 0 h 584886"/>
                <a:gd name="T47" fmla="*/ 1283353 w 1283353"/>
                <a:gd name="T48" fmla="*/ 584886 h 58488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83353" h="584886">
                  <a:moveTo>
                    <a:pt x="704804" y="1085"/>
                  </a:moveTo>
                  <a:cubicBezTo>
                    <a:pt x="746576" y="-3085"/>
                    <a:pt x="788348" y="5254"/>
                    <a:pt x="825942" y="17763"/>
                  </a:cubicBezTo>
                  <a:lnTo>
                    <a:pt x="831874" y="19965"/>
                  </a:lnTo>
                  <a:lnTo>
                    <a:pt x="825308" y="18213"/>
                  </a:lnTo>
                  <a:cubicBezTo>
                    <a:pt x="946586" y="74523"/>
                    <a:pt x="1095046" y="199655"/>
                    <a:pt x="1213709" y="348250"/>
                  </a:cubicBezTo>
                  <a:lnTo>
                    <a:pt x="1283353" y="445420"/>
                  </a:lnTo>
                  <a:lnTo>
                    <a:pt x="1170039" y="476419"/>
                  </a:lnTo>
                  <a:cubicBezTo>
                    <a:pt x="955436" y="532708"/>
                    <a:pt x="708981" y="586913"/>
                    <a:pt x="579488" y="584828"/>
                  </a:cubicBezTo>
                  <a:cubicBezTo>
                    <a:pt x="537717" y="584828"/>
                    <a:pt x="495945" y="580658"/>
                    <a:pt x="458350" y="568149"/>
                  </a:cubicBezTo>
                  <a:lnTo>
                    <a:pt x="456445" y="567415"/>
                  </a:lnTo>
                  <a:lnTo>
                    <a:pt x="457564" y="567700"/>
                  </a:lnTo>
                  <a:cubicBezTo>
                    <a:pt x="336412" y="511391"/>
                    <a:pt x="188104" y="386258"/>
                    <a:pt x="69563" y="237664"/>
                  </a:cubicBezTo>
                  <a:lnTo>
                    <a:pt x="0" y="140506"/>
                  </a:lnTo>
                  <a:lnTo>
                    <a:pt x="113732" y="109494"/>
                  </a:lnTo>
                  <a:cubicBezTo>
                    <a:pt x="328857" y="53205"/>
                    <a:pt x="575311" y="-1000"/>
                    <a:pt x="704804" y="1085"/>
                  </a:cubicBez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任意多边形 45"/>
            <p:cNvSpPr>
              <a:spLocks noChangeArrowheads="1"/>
            </p:cNvSpPr>
            <p:nvPr/>
          </p:nvSpPr>
          <p:spPr bwMode="auto">
            <a:xfrm>
              <a:off x="5476875" y="2447925"/>
              <a:ext cx="1293813" cy="588963"/>
            </a:xfrm>
            <a:custGeom>
              <a:avLst/>
              <a:gdLst>
                <a:gd name="T0" fmla="*/ 584750 w 1293475"/>
                <a:gd name="T1" fmla="*/ 59 h 589382"/>
                <a:gd name="T2" fmla="*/ 1175455 w 1293475"/>
                <a:gd name="T3" fmla="*/ 108652 h 589382"/>
                <a:gd name="T4" fmla="*/ 1293813 w 1293475"/>
                <a:gd name="T5" fmla="*/ 141076 h 589382"/>
                <a:gd name="T6" fmla="*/ 1219135 w 1293475"/>
                <a:gd name="T7" fmla="*/ 244201 h 589382"/>
                <a:gd name="T8" fmla="*/ 830633 w 1293475"/>
                <a:gd name="T9" fmla="*/ 567769 h 589382"/>
                <a:gd name="T10" fmla="*/ 834159 w 1293475"/>
                <a:gd name="T11" fmla="*/ 567006 h 589382"/>
                <a:gd name="T12" fmla="*/ 831268 w 1293475"/>
                <a:gd name="T13" fmla="*/ 568080 h 589382"/>
                <a:gd name="T14" fmla="*/ 710099 w 1293475"/>
                <a:gd name="T15" fmla="*/ 588963 h 589382"/>
                <a:gd name="T16" fmla="*/ 118872 w 1293475"/>
                <a:gd name="T17" fmla="*/ 477238 h 589382"/>
                <a:gd name="T18" fmla="*/ 0 w 1293475"/>
                <a:gd name="T19" fmla="*/ 444930 h 589382"/>
                <a:gd name="T20" fmla="*/ 74692 w 1293475"/>
                <a:gd name="T21" fmla="*/ 341235 h 589382"/>
                <a:gd name="T22" fmla="*/ 462794 w 1293475"/>
                <a:gd name="T23" fmla="*/ 17165 h 589382"/>
                <a:gd name="T24" fmla="*/ 462063 w 1293475"/>
                <a:gd name="T25" fmla="*/ 17352 h 589382"/>
                <a:gd name="T26" fmla="*/ 463580 w 1293475"/>
                <a:gd name="T27" fmla="*/ 16765 h 589382"/>
                <a:gd name="T28" fmla="*/ 584750 w 1293475"/>
                <a:gd name="T29" fmla="*/ 59 h 589382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93475"/>
                <a:gd name="T46" fmla="*/ 0 h 589382"/>
                <a:gd name="T47" fmla="*/ 1293475 w 1293475"/>
                <a:gd name="T48" fmla="*/ 589382 h 589382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93475" h="589382">
                  <a:moveTo>
                    <a:pt x="584597" y="59"/>
                  </a:moveTo>
                  <a:cubicBezTo>
                    <a:pt x="714090" y="-2031"/>
                    <a:pt x="960545" y="52304"/>
                    <a:pt x="1175148" y="108729"/>
                  </a:cubicBezTo>
                  <a:lnTo>
                    <a:pt x="1293475" y="141176"/>
                  </a:lnTo>
                  <a:lnTo>
                    <a:pt x="1218817" y="244375"/>
                  </a:lnTo>
                  <a:cubicBezTo>
                    <a:pt x="1100154" y="390892"/>
                    <a:pt x="951694" y="511860"/>
                    <a:pt x="830416" y="568173"/>
                  </a:cubicBezTo>
                  <a:lnTo>
                    <a:pt x="833941" y="567409"/>
                  </a:lnTo>
                  <a:lnTo>
                    <a:pt x="831051" y="568484"/>
                  </a:lnTo>
                  <a:cubicBezTo>
                    <a:pt x="793457" y="581023"/>
                    <a:pt x="751685" y="589382"/>
                    <a:pt x="709913" y="589382"/>
                  </a:cubicBezTo>
                  <a:cubicBezTo>
                    <a:pt x="580420" y="589382"/>
                    <a:pt x="333966" y="534002"/>
                    <a:pt x="118841" y="477578"/>
                  </a:cubicBezTo>
                  <a:lnTo>
                    <a:pt x="0" y="445247"/>
                  </a:lnTo>
                  <a:lnTo>
                    <a:pt x="74672" y="341478"/>
                  </a:lnTo>
                  <a:cubicBezTo>
                    <a:pt x="193213" y="194448"/>
                    <a:pt x="341521" y="73487"/>
                    <a:pt x="462673" y="17177"/>
                  </a:cubicBezTo>
                  <a:lnTo>
                    <a:pt x="461942" y="17364"/>
                  </a:lnTo>
                  <a:lnTo>
                    <a:pt x="463459" y="16777"/>
                  </a:lnTo>
                  <a:cubicBezTo>
                    <a:pt x="501054" y="4238"/>
                    <a:pt x="542826" y="59"/>
                    <a:pt x="584597" y="59"/>
                  </a:cubicBezTo>
                  <a:close/>
                </a:path>
              </a:pathLst>
            </a:custGeom>
            <a:solidFill>
              <a:srgbClr val="10FBFE">
                <a:alpha val="6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任意多边形 24"/>
            <p:cNvSpPr>
              <a:spLocks noChangeArrowheads="1"/>
            </p:cNvSpPr>
            <p:nvPr/>
          </p:nvSpPr>
          <p:spPr bwMode="auto">
            <a:xfrm>
              <a:off x="7558088" y="2035175"/>
              <a:ext cx="3152775" cy="0"/>
            </a:xfrm>
            <a:custGeom>
              <a:avLst/>
              <a:gdLst>
                <a:gd name="T0" fmla="*/ 3152775 w 3152775"/>
                <a:gd name="T1" fmla="*/ 0 h 635"/>
                <a:gd name="T2" fmla="*/ 0 w 3152775"/>
                <a:gd name="T3" fmla="*/ 0 h 635"/>
                <a:gd name="T4" fmla="*/ 0 60000 65536"/>
                <a:gd name="T5" fmla="*/ 0 60000 65536"/>
                <a:gd name="T6" fmla="*/ 0 w 3152775"/>
                <a:gd name="T7" fmla="*/ 0 h 635"/>
                <a:gd name="T8" fmla="*/ 3152775 w 3152775"/>
                <a:gd name="T9" fmla="*/ 0 h 63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152775" h="635">
                  <a:moveTo>
                    <a:pt x="3152775" y="0"/>
                  </a:moveTo>
                  <a:lnTo>
                    <a:pt x="0" y="0"/>
                  </a:lnTo>
                </a:path>
              </a:pathLst>
            </a:custGeom>
            <a:noFill/>
            <a:ln w="12700" cap="flat" cmpd="sng">
              <a:solidFill>
                <a:srgbClr val="10FBFE"/>
              </a:solidFill>
              <a:prstDash val="sysDash"/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1526" name="文本框 25"/>
            <p:cNvSpPr>
              <a:spLocks noChangeArrowheads="1"/>
            </p:cNvSpPr>
            <p:nvPr/>
          </p:nvSpPr>
          <p:spPr bwMode="auto">
            <a:xfrm>
              <a:off x="4760120" y="3042107"/>
              <a:ext cx="587374" cy="486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方正姚体" panose="02010601030101010101" pitchFamily="2" charset="-122"/>
                </a:rPr>
                <a:t>02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方正姚体" panose="02010601030101010101" pitchFamily="2" charset="-122"/>
              </a:endParaRPr>
            </a:p>
          </p:txBody>
        </p:sp>
        <p:sp>
          <p:nvSpPr>
            <p:cNvPr id="21527" name="文本框 26"/>
            <p:cNvSpPr>
              <a:spLocks noChangeArrowheads="1"/>
            </p:cNvSpPr>
            <p:nvPr/>
          </p:nvSpPr>
          <p:spPr bwMode="auto">
            <a:xfrm>
              <a:off x="4760575" y="5051844"/>
              <a:ext cx="587374" cy="486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方正姚体" panose="02010601030101010101" pitchFamily="2" charset="-122"/>
                </a:rPr>
                <a:t>04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方正姚体" panose="02010601030101010101" pitchFamily="2" charset="-122"/>
              </a:endParaRPr>
            </a:p>
          </p:txBody>
        </p:sp>
        <p:sp>
          <p:nvSpPr>
            <p:cNvPr id="21528" name="文本框 27"/>
            <p:cNvSpPr>
              <a:spLocks noChangeArrowheads="1"/>
            </p:cNvSpPr>
            <p:nvPr/>
          </p:nvSpPr>
          <p:spPr bwMode="auto">
            <a:xfrm>
              <a:off x="6965157" y="1938795"/>
              <a:ext cx="587374" cy="486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方正姚体" panose="02010601030101010101" pitchFamily="2" charset="-122"/>
                </a:rPr>
                <a:t>01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方正姚体" panose="02010601030101010101" pitchFamily="2" charset="-122"/>
              </a:endParaRPr>
            </a:p>
          </p:txBody>
        </p:sp>
        <p:sp>
          <p:nvSpPr>
            <p:cNvPr id="21529" name="文本框 28"/>
            <p:cNvSpPr>
              <a:spLocks noChangeArrowheads="1"/>
            </p:cNvSpPr>
            <p:nvPr/>
          </p:nvSpPr>
          <p:spPr bwMode="auto">
            <a:xfrm>
              <a:off x="6945312" y="4018419"/>
              <a:ext cx="587374" cy="486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方正姚体" panose="02010601030101010101" pitchFamily="2" charset="-122"/>
                </a:rPr>
                <a:t>03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方正姚体" panose="02010601030101010101" pitchFamily="2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7420960" y="1878871"/>
            <a:ext cx="4462337" cy="1788431"/>
            <a:chOff x="874712" y="3236288"/>
            <a:chExt cx="4462337" cy="1788431"/>
          </a:xfrm>
        </p:grpSpPr>
        <p:sp>
          <p:nvSpPr>
            <p:cNvPr id="43" name="矩形 42"/>
            <p:cNvSpPr/>
            <p:nvPr/>
          </p:nvSpPr>
          <p:spPr>
            <a:xfrm>
              <a:off x="874712" y="3677812"/>
              <a:ext cx="4462337" cy="134690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1956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年夏季，以麦卡赛等为首的一批科学家聚会，共同研究和探讨用机器模拟智能的一系列有关问题，并首次提出了“人工智能”这一术语，它标志着“人工智能”这门新兴学科的正式诞生。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0FBF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874713" y="3236288"/>
              <a:ext cx="2241974" cy="3693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lvl="0" algn="l" defTabSz="914400" rtl="0" eaLnBrk="1" latinLnBrk="0" hangingPunct="1">
                <a:lnSpc>
                  <a:spcPct val="100000"/>
                </a:lnSpc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“人工智能”的提出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10FBF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7420960" y="3645334"/>
            <a:ext cx="3933580" cy="1395631"/>
            <a:chOff x="874712" y="3236288"/>
            <a:chExt cx="3933580" cy="1395631"/>
          </a:xfrm>
        </p:grpSpPr>
        <p:sp>
          <p:nvSpPr>
            <p:cNvPr id="3" name="矩形 2"/>
            <p:cNvSpPr/>
            <p:nvPr/>
          </p:nvSpPr>
          <p:spPr>
            <a:xfrm>
              <a:off x="874712" y="3677812"/>
              <a:ext cx="3933580" cy="95410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六七十年代，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“SHRDLU”</a:t>
              </a:r>
              <a:r>
                <a:rPr lang="zh-CN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、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“STUDENT”</a:t>
              </a:r>
              <a:r>
                <a:rPr lang="zh-CN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、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“SIR”</a:t>
              </a:r>
              <a:r>
                <a:rPr lang="zh-CN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等程序，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XCON</a:t>
              </a:r>
              <a:r>
                <a:rPr lang="zh-CN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、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TEKNOWLEDGE</a:t>
              </a:r>
              <a:r>
                <a:rPr lang="zh-CN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、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INTELLICOR</a:t>
              </a:r>
              <a:r>
                <a:rPr lang="zh-CN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专家系统，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MINSKY</a:t>
              </a:r>
              <a:r>
                <a:rPr lang="zh-CN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的构造理论和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PROLOGE</a:t>
              </a:r>
              <a:r>
                <a:rPr lang="zh-CN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语言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等成果大批涌现</a:t>
              </a:r>
              <a:r>
                <a:rPr lang="zh-CN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。</a:t>
              </a:r>
              <a:endParaRPr lang="zh-CN" altLang="zh-CN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74712" y="3236288"/>
              <a:ext cx="3227517" cy="3693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lvl="0" defTabSz="914400" rtl="0" eaLnBrk="1" latinLnBrk="0" hangingPunct="1">
                <a:lnSpc>
                  <a:spcPct val="100000"/>
                </a:lnSpc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大量程序、方法和语言涌现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0FBF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27185" y="2649479"/>
            <a:ext cx="4363111" cy="1503353"/>
            <a:chOff x="-960762" y="3236288"/>
            <a:chExt cx="4363111" cy="1503353"/>
          </a:xfrm>
        </p:grpSpPr>
        <p:sp>
          <p:nvSpPr>
            <p:cNvPr id="6" name="矩形 5"/>
            <p:cNvSpPr/>
            <p:nvPr/>
          </p:nvSpPr>
          <p:spPr>
            <a:xfrm>
              <a:off x="-960762" y="3677812"/>
              <a:ext cx="4363111" cy="106182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1958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年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MCCARTHY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宣布了他的新成 果：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LISP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语言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. LISP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到今天还在用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.“LISP”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的意思是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“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表处理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”(LIST PROCESSING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），它很快就为大多数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AI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开发者采纳。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0FBF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160375" y="3236288"/>
              <a:ext cx="2241974" cy="36830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lvl="0" algn="r" defTabSz="914400" rtl="0" eaLnBrk="1" latinLnBrk="0" hangingPunct="1">
                <a:lnSpc>
                  <a:spcPct val="100000"/>
                </a:lnSpc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LISP</a:t>
              </a: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语言诞生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0FBF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896646" y="4514673"/>
            <a:ext cx="3909390" cy="1556693"/>
            <a:chOff x="-507040" y="3182948"/>
            <a:chExt cx="3909390" cy="1556693"/>
          </a:xfrm>
        </p:grpSpPr>
        <p:sp>
          <p:nvSpPr>
            <p:cNvPr id="9" name="矩形 8"/>
            <p:cNvSpPr/>
            <p:nvPr/>
          </p:nvSpPr>
          <p:spPr>
            <a:xfrm>
              <a:off x="-507040" y="3677812"/>
              <a:ext cx="3909390" cy="106182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lvl="0" defTabSz="914400" rtl="0" eaLnBrk="1" latinLnBrk="0" hangingPunct="1">
                <a:lnSpc>
                  <a:spcPct val="150000"/>
                </a:lnSpc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自八十年代短暂的低谷期后，人工智能进入急速发展的新时代，成果不断更新迭代，日益普及到社会生活之中。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0FBF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160375" y="3182948"/>
              <a:ext cx="2241974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人工智能的新时代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0FBF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举世瞩目的成果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297234" y="1989363"/>
            <a:ext cx="1800000" cy="1800000"/>
          </a:xfrm>
          <a:prstGeom prst="ellipse">
            <a:avLst/>
          </a:prstGeom>
          <a:solidFill>
            <a:srgbClr val="10FBFE">
              <a:alpha val="25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896411" y="3799225"/>
            <a:ext cx="1800000" cy="1800000"/>
          </a:xfrm>
          <a:prstGeom prst="ellipse">
            <a:avLst/>
          </a:prstGeom>
          <a:solidFill>
            <a:srgbClr val="10FBFE">
              <a:alpha val="25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6495588" y="1989363"/>
            <a:ext cx="1800000" cy="1800000"/>
          </a:xfrm>
          <a:prstGeom prst="ellipse">
            <a:avLst/>
          </a:prstGeom>
          <a:solidFill>
            <a:srgbClr val="10FBFE">
              <a:alpha val="25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9094766" y="3799225"/>
            <a:ext cx="1800000" cy="1800000"/>
          </a:xfrm>
          <a:prstGeom prst="ellipse">
            <a:avLst/>
          </a:prstGeom>
          <a:solidFill>
            <a:srgbClr val="10FBFE">
              <a:alpha val="25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3312033" y="1717049"/>
            <a:ext cx="2968755" cy="2060784"/>
            <a:chOff x="874713" y="3325188"/>
            <a:chExt cx="2968755" cy="2060784"/>
          </a:xfrm>
        </p:grpSpPr>
        <p:sp>
          <p:nvSpPr>
            <p:cNvPr id="29" name="矩形 28"/>
            <p:cNvSpPr/>
            <p:nvPr/>
          </p:nvSpPr>
          <p:spPr>
            <a:xfrm>
              <a:off x="874713" y="3677812"/>
              <a:ext cx="2968755" cy="170816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①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1997 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年 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5 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月 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11 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日，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IBM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的计算机程序“深蓝”战胜国象世界冠军卡斯帕罗夫。</a:t>
              </a:r>
              <a:endParaRPr lang="en-US" altLang="zh-CN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lvl="0">
                <a:lnSpc>
                  <a:spcPct val="150000"/>
                </a:lnSpc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②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Google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的“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AlphaGo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”接连战胜樊麾、李世石和柯洁等围棋大手。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0FBF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874713" y="3325188"/>
              <a:ext cx="2241974" cy="3693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人机对弈</a:t>
              </a:r>
              <a:endPara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495269" y="1989387"/>
            <a:ext cx="2968755" cy="1258710"/>
            <a:chOff x="874713" y="3325188"/>
            <a:chExt cx="2968755" cy="1258710"/>
          </a:xfrm>
        </p:grpSpPr>
        <p:sp>
          <p:nvSpPr>
            <p:cNvPr id="32" name="矩形 31"/>
            <p:cNvSpPr/>
            <p:nvPr/>
          </p:nvSpPr>
          <p:spPr>
            <a:xfrm>
              <a:off x="874713" y="3845234"/>
              <a:ext cx="2968755" cy="7386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①自动驾驶（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OSO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系统）</a:t>
              </a:r>
              <a:endParaRPr lang="zh-CN" altLang="en-US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②印钞工厂（￥流水线）</a:t>
              </a:r>
              <a:endParaRPr lang="zh-CN" altLang="en-US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③猎鹰系统（</a:t>
              </a:r>
              <a:r>
                <a:rPr lang="en-US" altLang="zh-CN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YOD</a:t>
              </a:r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绘图）</a:t>
              </a:r>
              <a:endParaRPr lang="zh-CN" altLang="en-US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74713" y="3325188"/>
              <a:ext cx="2241974" cy="3942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自动工程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0FBF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910695" y="4047912"/>
            <a:ext cx="2968755" cy="2168506"/>
            <a:chOff x="874713" y="3325188"/>
            <a:chExt cx="2968755" cy="2168506"/>
          </a:xfrm>
        </p:grpSpPr>
        <p:sp>
          <p:nvSpPr>
            <p:cNvPr id="35" name="矩形 34"/>
            <p:cNvSpPr/>
            <p:nvPr/>
          </p:nvSpPr>
          <p:spPr>
            <a:xfrm>
              <a:off x="874713" y="3677812"/>
              <a:ext cx="2968755" cy="18158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以知识本身为处理对象，研究如何运用人工智能和软件技术，设计、构造和维护知识系统。</a:t>
              </a:r>
              <a:endParaRPr lang="zh-CN" altLang="en-US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①专家系统</a:t>
              </a:r>
              <a:endParaRPr lang="zh-CN" altLang="en-US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②智能搜索引擎</a:t>
              </a:r>
              <a:endParaRPr lang="en-US" altLang="zh-CN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③计算机视觉和图像处理</a:t>
              </a:r>
              <a:endParaRPr lang="zh-CN" altLang="en-US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④机器翻译和自然语言理解</a:t>
              </a:r>
              <a:endParaRPr lang="zh-CN" altLang="en-US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zh-CN" altLang="en-US" sz="14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⑤数据挖掘和知识发现</a:t>
              </a:r>
              <a:endParaRPr lang="zh-CN" altLang="en-US" sz="1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1601494" y="3325188"/>
              <a:ext cx="2241974" cy="3942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知识工程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0FBF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12958" y="4047912"/>
            <a:ext cx="2968755" cy="1414453"/>
            <a:chOff x="874713" y="3325188"/>
            <a:chExt cx="2968755" cy="1414453"/>
          </a:xfrm>
        </p:grpSpPr>
        <p:sp>
          <p:nvSpPr>
            <p:cNvPr id="38" name="矩形 37"/>
            <p:cNvSpPr/>
            <p:nvPr/>
          </p:nvSpPr>
          <p:spPr>
            <a:xfrm>
              <a:off x="874713" y="3677812"/>
              <a:ext cx="2968755" cy="106182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lvl="0" defTabSz="914400" rtl="0" eaLnBrk="1" latinLnBrk="0" hangingPunct="1">
                <a:lnSpc>
                  <a:spcPct val="150000"/>
                </a:lnSpc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10FBF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已广泛应用到日常生活之中，如文字识别、语音识别、指纹识别、遥感和医学诊断等。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0FBF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601494" y="3325188"/>
              <a:ext cx="2241974" cy="3693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</a:rPr>
                <a:t>模式识别</a:t>
              </a:r>
              <a:endParaRPr lang="zh-CN" altLang="en-US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234" y="1979109"/>
            <a:ext cx="1848005" cy="182011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588" y="1979109"/>
            <a:ext cx="1808745" cy="177371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655" y="3763081"/>
            <a:ext cx="1865517" cy="183614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097" y="3817292"/>
            <a:ext cx="1902622" cy="178193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3" grpId="0" bldLvl="0" animBg="1"/>
      <p:bldP spid="19" grpId="0" bldLvl="0" animBg="1"/>
      <p:bldP spid="22" grpId="0" bldLvl="0" animBg="1"/>
      <p:bldP spid="25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2c33e6a32bc9ec118dfac6d875d8fc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985" y="-56515"/>
            <a:ext cx="12390755" cy="69710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57170" y="2410460"/>
            <a:ext cx="66776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THANK YOU</a:t>
            </a:r>
            <a:endParaRPr lang="en-US" sz="72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482600" y="88265"/>
            <a:ext cx="52355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前言</a:t>
            </a:r>
            <a:endParaRPr lang="zh-CN" altLang="en-US" sz="3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72920" y="1366520"/>
            <a:ext cx="258445" cy="1944370"/>
            <a:chOff x="1746010" y="2042009"/>
            <a:chExt cx="258235" cy="1335584"/>
          </a:xfrm>
          <a:solidFill>
            <a:srgbClr val="10FBFE">
              <a:alpha val="65000"/>
            </a:srgbClr>
          </a:solidFill>
        </p:grpSpPr>
        <p:sp>
          <p:nvSpPr>
            <p:cNvPr id="275" name="L 形 274"/>
            <p:cNvSpPr/>
            <p:nvPr/>
          </p:nvSpPr>
          <p:spPr>
            <a:xfrm>
              <a:off x="1746010" y="311935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L 形 275"/>
            <p:cNvSpPr/>
            <p:nvPr/>
          </p:nvSpPr>
          <p:spPr>
            <a:xfrm flipV="1">
              <a:off x="1746010" y="204200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147935" y="1479550"/>
            <a:ext cx="258445" cy="1818005"/>
            <a:chOff x="10187756" y="2042009"/>
            <a:chExt cx="258235" cy="1335582"/>
          </a:xfrm>
          <a:solidFill>
            <a:srgbClr val="10FBFE">
              <a:alpha val="65000"/>
            </a:srgbClr>
          </a:solidFill>
        </p:grpSpPr>
        <p:sp>
          <p:nvSpPr>
            <p:cNvPr id="279" name="L 形 278"/>
            <p:cNvSpPr/>
            <p:nvPr/>
          </p:nvSpPr>
          <p:spPr>
            <a:xfrm flipH="1">
              <a:off x="10187756" y="3119357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L 形 279"/>
            <p:cNvSpPr/>
            <p:nvPr/>
          </p:nvSpPr>
          <p:spPr>
            <a:xfrm flipH="1" flipV="1">
              <a:off x="10187756" y="204200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2" name="文本框 281"/>
          <p:cNvSpPr txBox="1"/>
          <p:nvPr/>
        </p:nvSpPr>
        <p:spPr>
          <a:xfrm>
            <a:off x="2220208" y="1571288"/>
            <a:ext cx="77522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当今世界，计算机科技已经深入到社会的骨髓，与社会的发展与进步密不可分。从最开始智能手机和第一代</a:t>
            </a:r>
            <a:r>
              <a:rPr lang="en-US" altLang="zh-CN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APP</a:t>
            </a:r>
            <a: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的出现，到现在的移动支付，人脸识别，甚至是在棋类领域已经完全超越人类智慧的人工智能，都在潜移默化的改变着这个世界，现在即便说计算机高科技领域引领世界科技浪潮也毫不为过。</a:t>
            </a:r>
            <a:br>
              <a:rPr lang="zh-CN" altLang="en-US" sz="2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</a:br>
            <a:endParaRPr lang="zh-CN" altLang="en-US" sz="2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797" y="3773171"/>
            <a:ext cx="4245638" cy="228571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861" y="3751333"/>
            <a:ext cx="4136046" cy="23075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282" grpId="0"/>
      <p:bldP spid="282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 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Click here to add your title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600677" y="2073333"/>
            <a:ext cx="3846285" cy="2380343"/>
          </a:xfrm>
          <a:prstGeom prst="rect">
            <a:avLst/>
          </a:pr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528105" y="1839309"/>
            <a:ext cx="3991429" cy="2848391"/>
            <a:chOff x="1528105" y="2426049"/>
            <a:chExt cx="3991429" cy="2848391"/>
          </a:xfrm>
        </p:grpSpPr>
        <p:sp>
          <p:nvSpPr>
            <p:cNvPr id="80" name="任意多边形 79"/>
            <p:cNvSpPr/>
            <p:nvPr/>
          </p:nvSpPr>
          <p:spPr>
            <a:xfrm>
              <a:off x="1528105" y="2426049"/>
              <a:ext cx="220521" cy="2848391"/>
            </a:xfrm>
            <a:custGeom>
              <a:avLst/>
              <a:gdLst>
                <a:gd name="connsiteX0" fmla="*/ 0 w 290286"/>
                <a:gd name="connsiteY0" fmla="*/ 0 h 3749518"/>
                <a:gd name="connsiteX1" fmla="*/ 127658 w 290286"/>
                <a:gd name="connsiteY1" fmla="*/ 0 h 3749518"/>
                <a:gd name="connsiteX2" fmla="*/ 290286 w 290286"/>
                <a:gd name="connsiteY2" fmla="*/ 162628 h 3749518"/>
                <a:gd name="connsiteX3" fmla="*/ 290286 w 290286"/>
                <a:gd name="connsiteY3" fmla="*/ 663696 h 3749518"/>
                <a:gd name="connsiteX4" fmla="*/ 145143 w 290286"/>
                <a:gd name="connsiteY4" fmla="*/ 719660 h 3749518"/>
                <a:gd name="connsiteX5" fmla="*/ 145143 w 290286"/>
                <a:gd name="connsiteY5" fmla="*/ 3029858 h 3749518"/>
                <a:gd name="connsiteX6" fmla="*/ 290286 w 290286"/>
                <a:gd name="connsiteY6" fmla="*/ 3085824 h 3749518"/>
                <a:gd name="connsiteX7" fmla="*/ 290286 w 290286"/>
                <a:gd name="connsiteY7" fmla="*/ 3596867 h 3749518"/>
                <a:gd name="connsiteX8" fmla="*/ 137635 w 290286"/>
                <a:gd name="connsiteY8" fmla="*/ 3749518 h 3749518"/>
                <a:gd name="connsiteX9" fmla="*/ 0 w 290286"/>
                <a:gd name="connsiteY9" fmla="*/ 3749518 h 3749518"/>
                <a:gd name="connsiteX10" fmla="*/ 0 w 290286"/>
                <a:gd name="connsiteY10" fmla="*/ 2394891 h 3749518"/>
                <a:gd name="connsiteX11" fmla="*/ 51197 w 290286"/>
                <a:gd name="connsiteY11" fmla="*/ 2365668 h 3749518"/>
                <a:gd name="connsiteX12" fmla="*/ 51197 w 290286"/>
                <a:gd name="connsiteY12" fmla="*/ 1383852 h 3749518"/>
                <a:gd name="connsiteX13" fmla="*/ 0 w 290286"/>
                <a:gd name="connsiteY13" fmla="*/ 1354629 h 3749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286" h="3749518">
                  <a:moveTo>
                    <a:pt x="0" y="0"/>
                  </a:moveTo>
                  <a:lnTo>
                    <a:pt x="127658" y="0"/>
                  </a:lnTo>
                  <a:lnTo>
                    <a:pt x="290286" y="162628"/>
                  </a:lnTo>
                  <a:lnTo>
                    <a:pt x="290286" y="663696"/>
                  </a:lnTo>
                  <a:lnTo>
                    <a:pt x="145143" y="719660"/>
                  </a:lnTo>
                  <a:lnTo>
                    <a:pt x="145143" y="3029858"/>
                  </a:lnTo>
                  <a:lnTo>
                    <a:pt x="290286" y="3085824"/>
                  </a:lnTo>
                  <a:lnTo>
                    <a:pt x="290286" y="3596867"/>
                  </a:lnTo>
                  <a:lnTo>
                    <a:pt x="137635" y="3749518"/>
                  </a:lnTo>
                  <a:lnTo>
                    <a:pt x="0" y="3749518"/>
                  </a:lnTo>
                  <a:lnTo>
                    <a:pt x="0" y="2394891"/>
                  </a:lnTo>
                  <a:lnTo>
                    <a:pt x="51197" y="2365668"/>
                  </a:lnTo>
                  <a:lnTo>
                    <a:pt x="51197" y="1383852"/>
                  </a:lnTo>
                  <a:lnTo>
                    <a:pt x="0" y="1354629"/>
                  </a:lnTo>
                  <a:close/>
                </a:path>
              </a:pathLst>
            </a:custGeom>
            <a:solidFill>
              <a:srgbClr val="10FBFE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/>
          </p:nvSpPr>
          <p:spPr>
            <a:xfrm flipH="1">
              <a:off x="5299013" y="2426049"/>
              <a:ext cx="220521" cy="2848391"/>
            </a:xfrm>
            <a:custGeom>
              <a:avLst/>
              <a:gdLst>
                <a:gd name="connsiteX0" fmla="*/ 0 w 290286"/>
                <a:gd name="connsiteY0" fmla="*/ 0 h 3749518"/>
                <a:gd name="connsiteX1" fmla="*/ 127658 w 290286"/>
                <a:gd name="connsiteY1" fmla="*/ 0 h 3749518"/>
                <a:gd name="connsiteX2" fmla="*/ 290286 w 290286"/>
                <a:gd name="connsiteY2" fmla="*/ 162628 h 3749518"/>
                <a:gd name="connsiteX3" fmla="*/ 290286 w 290286"/>
                <a:gd name="connsiteY3" fmla="*/ 663696 h 3749518"/>
                <a:gd name="connsiteX4" fmla="*/ 145143 w 290286"/>
                <a:gd name="connsiteY4" fmla="*/ 719660 h 3749518"/>
                <a:gd name="connsiteX5" fmla="*/ 145143 w 290286"/>
                <a:gd name="connsiteY5" fmla="*/ 3029858 h 3749518"/>
                <a:gd name="connsiteX6" fmla="*/ 290286 w 290286"/>
                <a:gd name="connsiteY6" fmla="*/ 3085824 h 3749518"/>
                <a:gd name="connsiteX7" fmla="*/ 290286 w 290286"/>
                <a:gd name="connsiteY7" fmla="*/ 3596867 h 3749518"/>
                <a:gd name="connsiteX8" fmla="*/ 137635 w 290286"/>
                <a:gd name="connsiteY8" fmla="*/ 3749518 h 3749518"/>
                <a:gd name="connsiteX9" fmla="*/ 0 w 290286"/>
                <a:gd name="connsiteY9" fmla="*/ 3749518 h 3749518"/>
                <a:gd name="connsiteX10" fmla="*/ 0 w 290286"/>
                <a:gd name="connsiteY10" fmla="*/ 2394891 h 3749518"/>
                <a:gd name="connsiteX11" fmla="*/ 51197 w 290286"/>
                <a:gd name="connsiteY11" fmla="*/ 2365668 h 3749518"/>
                <a:gd name="connsiteX12" fmla="*/ 51197 w 290286"/>
                <a:gd name="connsiteY12" fmla="*/ 1383852 h 3749518"/>
                <a:gd name="connsiteX13" fmla="*/ 0 w 290286"/>
                <a:gd name="connsiteY13" fmla="*/ 1354629 h 3749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286" h="3749518">
                  <a:moveTo>
                    <a:pt x="0" y="0"/>
                  </a:moveTo>
                  <a:lnTo>
                    <a:pt x="127658" y="0"/>
                  </a:lnTo>
                  <a:lnTo>
                    <a:pt x="290286" y="162628"/>
                  </a:lnTo>
                  <a:lnTo>
                    <a:pt x="290286" y="663696"/>
                  </a:lnTo>
                  <a:lnTo>
                    <a:pt x="145143" y="719660"/>
                  </a:lnTo>
                  <a:lnTo>
                    <a:pt x="145143" y="3029858"/>
                  </a:lnTo>
                  <a:lnTo>
                    <a:pt x="290286" y="3085824"/>
                  </a:lnTo>
                  <a:lnTo>
                    <a:pt x="290286" y="3596867"/>
                  </a:lnTo>
                  <a:lnTo>
                    <a:pt x="137635" y="3749518"/>
                  </a:lnTo>
                  <a:lnTo>
                    <a:pt x="0" y="3749518"/>
                  </a:lnTo>
                  <a:lnTo>
                    <a:pt x="0" y="2394891"/>
                  </a:lnTo>
                  <a:lnTo>
                    <a:pt x="51197" y="2365668"/>
                  </a:lnTo>
                  <a:lnTo>
                    <a:pt x="51197" y="1383852"/>
                  </a:lnTo>
                  <a:lnTo>
                    <a:pt x="0" y="1354629"/>
                  </a:lnTo>
                  <a:close/>
                </a:path>
              </a:pathLst>
            </a:custGeom>
            <a:solidFill>
              <a:srgbClr val="10FBFE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3" name="矩形 82"/>
          <p:cNvSpPr/>
          <p:nvPr/>
        </p:nvSpPr>
        <p:spPr>
          <a:xfrm>
            <a:off x="6775160" y="3251951"/>
            <a:ext cx="3846285" cy="23803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6702588" y="3017927"/>
            <a:ext cx="3991429" cy="2848391"/>
            <a:chOff x="6702588" y="3017927"/>
            <a:chExt cx="3991429" cy="2848391"/>
          </a:xfrm>
        </p:grpSpPr>
        <p:sp>
          <p:nvSpPr>
            <p:cNvPr id="85" name="任意多边形 84"/>
            <p:cNvSpPr/>
            <p:nvPr/>
          </p:nvSpPr>
          <p:spPr>
            <a:xfrm>
              <a:off x="6702588" y="3017927"/>
              <a:ext cx="220521" cy="2848391"/>
            </a:xfrm>
            <a:custGeom>
              <a:avLst/>
              <a:gdLst>
                <a:gd name="connsiteX0" fmla="*/ 0 w 290286"/>
                <a:gd name="connsiteY0" fmla="*/ 0 h 3749518"/>
                <a:gd name="connsiteX1" fmla="*/ 127658 w 290286"/>
                <a:gd name="connsiteY1" fmla="*/ 0 h 3749518"/>
                <a:gd name="connsiteX2" fmla="*/ 290286 w 290286"/>
                <a:gd name="connsiteY2" fmla="*/ 162628 h 3749518"/>
                <a:gd name="connsiteX3" fmla="*/ 290286 w 290286"/>
                <a:gd name="connsiteY3" fmla="*/ 663696 h 3749518"/>
                <a:gd name="connsiteX4" fmla="*/ 145143 w 290286"/>
                <a:gd name="connsiteY4" fmla="*/ 719660 h 3749518"/>
                <a:gd name="connsiteX5" fmla="*/ 145143 w 290286"/>
                <a:gd name="connsiteY5" fmla="*/ 3029858 h 3749518"/>
                <a:gd name="connsiteX6" fmla="*/ 290286 w 290286"/>
                <a:gd name="connsiteY6" fmla="*/ 3085824 h 3749518"/>
                <a:gd name="connsiteX7" fmla="*/ 290286 w 290286"/>
                <a:gd name="connsiteY7" fmla="*/ 3596867 h 3749518"/>
                <a:gd name="connsiteX8" fmla="*/ 137635 w 290286"/>
                <a:gd name="connsiteY8" fmla="*/ 3749518 h 3749518"/>
                <a:gd name="connsiteX9" fmla="*/ 0 w 290286"/>
                <a:gd name="connsiteY9" fmla="*/ 3749518 h 3749518"/>
                <a:gd name="connsiteX10" fmla="*/ 0 w 290286"/>
                <a:gd name="connsiteY10" fmla="*/ 2394891 h 3749518"/>
                <a:gd name="connsiteX11" fmla="*/ 51197 w 290286"/>
                <a:gd name="connsiteY11" fmla="*/ 2365668 h 3749518"/>
                <a:gd name="connsiteX12" fmla="*/ 51197 w 290286"/>
                <a:gd name="connsiteY12" fmla="*/ 1383852 h 3749518"/>
                <a:gd name="connsiteX13" fmla="*/ 0 w 290286"/>
                <a:gd name="connsiteY13" fmla="*/ 1354629 h 3749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286" h="3749518">
                  <a:moveTo>
                    <a:pt x="0" y="0"/>
                  </a:moveTo>
                  <a:lnTo>
                    <a:pt x="127658" y="0"/>
                  </a:lnTo>
                  <a:lnTo>
                    <a:pt x="290286" y="162628"/>
                  </a:lnTo>
                  <a:lnTo>
                    <a:pt x="290286" y="663696"/>
                  </a:lnTo>
                  <a:lnTo>
                    <a:pt x="145143" y="719660"/>
                  </a:lnTo>
                  <a:lnTo>
                    <a:pt x="145143" y="3029858"/>
                  </a:lnTo>
                  <a:lnTo>
                    <a:pt x="290286" y="3085824"/>
                  </a:lnTo>
                  <a:lnTo>
                    <a:pt x="290286" y="3596867"/>
                  </a:lnTo>
                  <a:lnTo>
                    <a:pt x="137635" y="3749518"/>
                  </a:lnTo>
                  <a:lnTo>
                    <a:pt x="0" y="3749518"/>
                  </a:lnTo>
                  <a:lnTo>
                    <a:pt x="0" y="2394891"/>
                  </a:lnTo>
                  <a:lnTo>
                    <a:pt x="51197" y="2365668"/>
                  </a:lnTo>
                  <a:lnTo>
                    <a:pt x="51197" y="1383852"/>
                  </a:lnTo>
                  <a:lnTo>
                    <a:pt x="0" y="1354629"/>
                  </a:lnTo>
                  <a:close/>
                </a:path>
              </a:pathLst>
            </a:custGeom>
            <a:solidFill>
              <a:srgbClr val="10FBFE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/>
          </p:nvSpPr>
          <p:spPr>
            <a:xfrm flipH="1">
              <a:off x="10473496" y="3017927"/>
              <a:ext cx="220521" cy="2848391"/>
            </a:xfrm>
            <a:custGeom>
              <a:avLst/>
              <a:gdLst>
                <a:gd name="connsiteX0" fmla="*/ 0 w 290286"/>
                <a:gd name="connsiteY0" fmla="*/ 0 h 3749518"/>
                <a:gd name="connsiteX1" fmla="*/ 127658 w 290286"/>
                <a:gd name="connsiteY1" fmla="*/ 0 h 3749518"/>
                <a:gd name="connsiteX2" fmla="*/ 290286 w 290286"/>
                <a:gd name="connsiteY2" fmla="*/ 162628 h 3749518"/>
                <a:gd name="connsiteX3" fmla="*/ 290286 w 290286"/>
                <a:gd name="connsiteY3" fmla="*/ 663696 h 3749518"/>
                <a:gd name="connsiteX4" fmla="*/ 145143 w 290286"/>
                <a:gd name="connsiteY4" fmla="*/ 719660 h 3749518"/>
                <a:gd name="connsiteX5" fmla="*/ 145143 w 290286"/>
                <a:gd name="connsiteY5" fmla="*/ 3029858 h 3749518"/>
                <a:gd name="connsiteX6" fmla="*/ 290286 w 290286"/>
                <a:gd name="connsiteY6" fmla="*/ 3085824 h 3749518"/>
                <a:gd name="connsiteX7" fmla="*/ 290286 w 290286"/>
                <a:gd name="connsiteY7" fmla="*/ 3596867 h 3749518"/>
                <a:gd name="connsiteX8" fmla="*/ 137635 w 290286"/>
                <a:gd name="connsiteY8" fmla="*/ 3749518 h 3749518"/>
                <a:gd name="connsiteX9" fmla="*/ 0 w 290286"/>
                <a:gd name="connsiteY9" fmla="*/ 3749518 h 3749518"/>
                <a:gd name="connsiteX10" fmla="*/ 0 w 290286"/>
                <a:gd name="connsiteY10" fmla="*/ 2394891 h 3749518"/>
                <a:gd name="connsiteX11" fmla="*/ 51197 w 290286"/>
                <a:gd name="connsiteY11" fmla="*/ 2365668 h 3749518"/>
                <a:gd name="connsiteX12" fmla="*/ 51197 w 290286"/>
                <a:gd name="connsiteY12" fmla="*/ 1383852 h 3749518"/>
                <a:gd name="connsiteX13" fmla="*/ 0 w 290286"/>
                <a:gd name="connsiteY13" fmla="*/ 1354629 h 3749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286" h="3749518">
                  <a:moveTo>
                    <a:pt x="0" y="0"/>
                  </a:moveTo>
                  <a:lnTo>
                    <a:pt x="127658" y="0"/>
                  </a:lnTo>
                  <a:lnTo>
                    <a:pt x="290286" y="162628"/>
                  </a:lnTo>
                  <a:lnTo>
                    <a:pt x="290286" y="663696"/>
                  </a:lnTo>
                  <a:lnTo>
                    <a:pt x="145143" y="719660"/>
                  </a:lnTo>
                  <a:lnTo>
                    <a:pt x="145143" y="3029858"/>
                  </a:lnTo>
                  <a:lnTo>
                    <a:pt x="290286" y="3085824"/>
                  </a:lnTo>
                  <a:lnTo>
                    <a:pt x="290286" y="3596867"/>
                  </a:lnTo>
                  <a:lnTo>
                    <a:pt x="137635" y="3749518"/>
                  </a:lnTo>
                  <a:lnTo>
                    <a:pt x="0" y="3749518"/>
                  </a:lnTo>
                  <a:lnTo>
                    <a:pt x="0" y="2394891"/>
                  </a:lnTo>
                  <a:lnTo>
                    <a:pt x="51197" y="2365668"/>
                  </a:lnTo>
                  <a:lnTo>
                    <a:pt x="51197" y="1383852"/>
                  </a:lnTo>
                  <a:lnTo>
                    <a:pt x="0" y="1354629"/>
                  </a:lnTo>
                  <a:close/>
                </a:path>
              </a:pathLst>
            </a:custGeom>
            <a:solidFill>
              <a:srgbClr val="10FBFE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2404110" y="468820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600835" y="5056505"/>
            <a:ext cx="3846195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hurt.When a cigarette falls in love with a match,it is destined to be hurt.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78725" y="183959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775450" y="2207895"/>
            <a:ext cx="3846195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hurt.When a cigarette falls in love with a match,it is destined to be hurt.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47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11" grpId="0" animBg="1"/>
      <p:bldP spid="83" grpId="0" animBg="1"/>
      <p:bldP spid="33" grpId="0"/>
      <p:bldP spid="34" grpId="0"/>
      <p:bldP spid="4" grpId="0"/>
      <p:bldP spid="4" grpId="1"/>
      <p:bldP spid="5" grpId="0"/>
      <p:bldP spid="5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 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Click here to add your title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63625" y="2017713"/>
            <a:ext cx="3006725" cy="2443162"/>
            <a:chOff x="1063625" y="2017713"/>
            <a:chExt cx="3006725" cy="2443162"/>
          </a:xfrm>
        </p:grpSpPr>
        <p:sp>
          <p:nvSpPr>
            <p:cNvPr id="5" name="任意多边形 8"/>
            <p:cNvSpPr>
              <a:spLocks noChangeArrowheads="1"/>
            </p:cNvSpPr>
            <p:nvPr/>
          </p:nvSpPr>
          <p:spPr bwMode="auto">
            <a:xfrm>
              <a:off x="1063625" y="2017713"/>
              <a:ext cx="3006725" cy="2443162"/>
            </a:xfrm>
            <a:prstGeom prst="round2DiagRect">
              <a:avLst/>
            </a:pr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6" name="任意多边形 11"/>
            <p:cNvSpPr>
              <a:spLocks noChangeArrowheads="1"/>
            </p:cNvSpPr>
            <p:nvPr/>
          </p:nvSpPr>
          <p:spPr bwMode="auto">
            <a:xfrm>
              <a:off x="1243013" y="2017713"/>
              <a:ext cx="2640012" cy="2443162"/>
            </a:xfrm>
            <a:prstGeom prst="round2DiagRect">
              <a:avLst/>
            </a:pr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" name="直接连接符 14"/>
            <p:cNvSpPr>
              <a:spLocks noChangeShapeType="1"/>
            </p:cNvSpPr>
            <p:nvPr/>
          </p:nvSpPr>
          <p:spPr bwMode="auto">
            <a:xfrm>
              <a:off x="1714500" y="2944813"/>
              <a:ext cx="1820863" cy="0"/>
            </a:xfrm>
            <a:prstGeom prst="line">
              <a:avLst/>
            </a:prstGeom>
            <a:noFill/>
            <a:ln w="22225">
              <a:solidFill>
                <a:schemeClr val="bg1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8" name="组合 40"/>
            <p:cNvGrpSpPr/>
            <p:nvPr/>
          </p:nvGrpSpPr>
          <p:grpSpPr bwMode="auto">
            <a:xfrm>
              <a:off x="2455863" y="2282825"/>
              <a:ext cx="338137" cy="361950"/>
              <a:chOff x="0" y="0"/>
              <a:chExt cx="466184" cy="501686"/>
            </a:xfrm>
            <a:solidFill>
              <a:schemeClr val="bg1"/>
            </a:solidFill>
          </p:grpSpPr>
          <p:sp>
            <p:nvSpPr>
              <p:cNvPr id="9" name="Freeform 154"/>
              <p:cNvSpPr>
                <a:spLocks noChangeArrowheads="1"/>
              </p:cNvSpPr>
              <p:nvPr/>
            </p:nvSpPr>
            <p:spPr bwMode="auto">
              <a:xfrm>
                <a:off x="141070" y="426012"/>
                <a:ext cx="50449" cy="46712"/>
              </a:xfrm>
              <a:custGeom>
                <a:avLst/>
                <a:gdLst>
                  <a:gd name="T0" fmla="*/ 16 w 23"/>
                  <a:gd name="T1" fmla="*/ 0 h 21"/>
                  <a:gd name="T2" fmla="*/ 16 w 23"/>
                  <a:gd name="T3" fmla="*/ 4 h 21"/>
                  <a:gd name="T4" fmla="*/ 19 w 23"/>
                  <a:gd name="T5" fmla="*/ 11 h 21"/>
                  <a:gd name="T6" fmla="*/ 10 w 23"/>
                  <a:gd name="T7" fmla="*/ 17 h 21"/>
                  <a:gd name="T8" fmla="*/ 4 w 23"/>
                  <a:gd name="T9" fmla="*/ 9 h 21"/>
                  <a:gd name="T10" fmla="*/ 6 w 23"/>
                  <a:gd name="T11" fmla="*/ 5 h 21"/>
                  <a:gd name="T12" fmla="*/ 6 w 23"/>
                  <a:gd name="T13" fmla="*/ 0 h 21"/>
                  <a:gd name="T14" fmla="*/ 0 w 23"/>
                  <a:gd name="T15" fmla="*/ 10 h 21"/>
                  <a:gd name="T16" fmla="*/ 11 w 23"/>
                  <a:gd name="T17" fmla="*/ 21 h 21"/>
                  <a:gd name="T18" fmla="*/ 23 w 23"/>
                  <a:gd name="T19" fmla="*/ 10 h 21"/>
                  <a:gd name="T20" fmla="*/ 16 w 23"/>
                  <a:gd name="T21" fmla="*/ 0 h 2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"/>
                  <a:gd name="T34" fmla="*/ 0 h 21"/>
                  <a:gd name="T35" fmla="*/ 23 w 23"/>
                  <a:gd name="T36" fmla="*/ 21 h 2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" h="21">
                    <a:moveTo>
                      <a:pt x="16" y="0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8" y="5"/>
                      <a:pt x="19" y="8"/>
                      <a:pt x="19" y="11"/>
                    </a:cubicBezTo>
                    <a:cubicBezTo>
                      <a:pt x="18" y="15"/>
                      <a:pt x="15" y="18"/>
                      <a:pt x="10" y="17"/>
                    </a:cubicBezTo>
                    <a:cubicBezTo>
                      <a:pt x="6" y="17"/>
                      <a:pt x="3" y="13"/>
                      <a:pt x="4" y="9"/>
                    </a:cubicBezTo>
                    <a:cubicBezTo>
                      <a:pt x="4" y="7"/>
                      <a:pt x="5" y="6"/>
                      <a:pt x="6" y="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2"/>
                      <a:pt x="0" y="6"/>
                      <a:pt x="0" y="10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8" y="21"/>
                      <a:pt x="23" y="16"/>
                      <a:pt x="23" y="10"/>
                    </a:cubicBezTo>
                    <a:cubicBezTo>
                      <a:pt x="23" y="5"/>
                      <a:pt x="20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0" name="Rectangle 155"/>
              <p:cNvSpPr>
                <a:spLocks noChangeArrowheads="1"/>
              </p:cNvSpPr>
              <p:nvPr/>
            </p:nvSpPr>
            <p:spPr bwMode="auto">
              <a:xfrm>
                <a:off x="160689" y="419472"/>
                <a:ext cx="9342" cy="3269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1" name="Freeform 156"/>
              <p:cNvSpPr>
                <a:spLocks noEditPoints="1" noChangeArrowheads="1"/>
              </p:cNvSpPr>
              <p:nvPr/>
            </p:nvSpPr>
            <p:spPr bwMode="auto">
              <a:xfrm>
                <a:off x="39238" y="81278"/>
                <a:ext cx="260652" cy="260652"/>
              </a:xfrm>
              <a:custGeom>
                <a:avLst/>
                <a:gdLst>
                  <a:gd name="T0" fmla="*/ 24 w 118"/>
                  <a:gd name="T1" fmla="*/ 19 h 118"/>
                  <a:gd name="T2" fmla="*/ 19 w 118"/>
                  <a:gd name="T3" fmla="*/ 94 h 118"/>
                  <a:gd name="T4" fmla="*/ 94 w 118"/>
                  <a:gd name="T5" fmla="*/ 99 h 118"/>
                  <a:gd name="T6" fmla="*/ 99 w 118"/>
                  <a:gd name="T7" fmla="*/ 24 h 118"/>
                  <a:gd name="T8" fmla="*/ 24 w 118"/>
                  <a:gd name="T9" fmla="*/ 19 h 118"/>
                  <a:gd name="T10" fmla="*/ 64 w 118"/>
                  <a:gd name="T11" fmla="*/ 84 h 118"/>
                  <a:gd name="T12" fmla="*/ 64 w 118"/>
                  <a:gd name="T13" fmla="*/ 93 h 118"/>
                  <a:gd name="T14" fmla="*/ 56 w 118"/>
                  <a:gd name="T15" fmla="*/ 93 h 118"/>
                  <a:gd name="T16" fmla="*/ 56 w 118"/>
                  <a:gd name="T17" fmla="*/ 85 h 118"/>
                  <a:gd name="T18" fmla="*/ 41 w 118"/>
                  <a:gd name="T19" fmla="*/ 81 h 118"/>
                  <a:gd name="T20" fmla="*/ 43 w 118"/>
                  <a:gd name="T21" fmla="*/ 71 h 118"/>
                  <a:gd name="T22" fmla="*/ 58 w 118"/>
                  <a:gd name="T23" fmla="*/ 75 h 118"/>
                  <a:gd name="T24" fmla="*/ 66 w 118"/>
                  <a:gd name="T25" fmla="*/ 70 h 118"/>
                  <a:gd name="T26" fmla="*/ 57 w 118"/>
                  <a:gd name="T27" fmla="*/ 62 h 118"/>
                  <a:gd name="T28" fmla="*/ 41 w 118"/>
                  <a:gd name="T29" fmla="*/ 46 h 118"/>
                  <a:gd name="T30" fmla="*/ 56 w 118"/>
                  <a:gd name="T31" fmla="*/ 31 h 118"/>
                  <a:gd name="T32" fmla="*/ 56 w 118"/>
                  <a:gd name="T33" fmla="*/ 23 h 118"/>
                  <a:gd name="T34" fmla="*/ 64 w 118"/>
                  <a:gd name="T35" fmla="*/ 23 h 118"/>
                  <a:gd name="T36" fmla="*/ 64 w 118"/>
                  <a:gd name="T37" fmla="*/ 30 h 118"/>
                  <a:gd name="T38" fmla="*/ 77 w 118"/>
                  <a:gd name="T39" fmla="*/ 33 h 118"/>
                  <a:gd name="T40" fmla="*/ 74 w 118"/>
                  <a:gd name="T41" fmla="*/ 43 h 118"/>
                  <a:gd name="T42" fmla="*/ 62 w 118"/>
                  <a:gd name="T43" fmla="*/ 40 h 118"/>
                  <a:gd name="T44" fmla="*/ 55 w 118"/>
                  <a:gd name="T45" fmla="*/ 45 h 118"/>
                  <a:gd name="T46" fmla="*/ 65 w 118"/>
                  <a:gd name="T47" fmla="*/ 52 h 118"/>
                  <a:gd name="T48" fmla="*/ 79 w 118"/>
                  <a:gd name="T49" fmla="*/ 69 h 118"/>
                  <a:gd name="T50" fmla="*/ 64 w 118"/>
                  <a:gd name="T51" fmla="*/ 84 h 1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118"/>
                  <a:gd name="T79" fmla="*/ 0 h 118"/>
                  <a:gd name="T80" fmla="*/ 118 w 118"/>
                  <a:gd name="T81" fmla="*/ 118 h 11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118" h="118">
                    <a:moveTo>
                      <a:pt x="24" y="19"/>
                    </a:moveTo>
                    <a:cubicBezTo>
                      <a:pt x="2" y="39"/>
                      <a:pt x="0" y="72"/>
                      <a:pt x="19" y="94"/>
                    </a:cubicBezTo>
                    <a:cubicBezTo>
                      <a:pt x="38" y="116"/>
                      <a:pt x="72" y="118"/>
                      <a:pt x="94" y="99"/>
                    </a:cubicBezTo>
                    <a:cubicBezTo>
                      <a:pt x="115" y="79"/>
                      <a:pt x="118" y="46"/>
                      <a:pt x="99" y="24"/>
                    </a:cubicBezTo>
                    <a:cubicBezTo>
                      <a:pt x="79" y="2"/>
                      <a:pt x="46" y="0"/>
                      <a:pt x="24" y="19"/>
                    </a:cubicBezTo>
                    <a:close/>
                    <a:moveTo>
                      <a:pt x="64" y="84"/>
                    </a:moveTo>
                    <a:cubicBezTo>
                      <a:pt x="64" y="93"/>
                      <a:pt x="64" y="93"/>
                      <a:pt x="64" y="93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0" y="85"/>
                      <a:pt x="44" y="83"/>
                      <a:pt x="41" y="81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7" y="73"/>
                      <a:pt x="52" y="75"/>
                      <a:pt x="58" y="75"/>
                    </a:cubicBezTo>
                    <a:cubicBezTo>
                      <a:pt x="63" y="75"/>
                      <a:pt x="66" y="73"/>
                      <a:pt x="66" y="70"/>
                    </a:cubicBezTo>
                    <a:cubicBezTo>
                      <a:pt x="66" y="66"/>
                      <a:pt x="63" y="64"/>
                      <a:pt x="57" y="62"/>
                    </a:cubicBezTo>
                    <a:cubicBezTo>
                      <a:pt x="48" y="59"/>
                      <a:pt x="41" y="55"/>
                      <a:pt x="41" y="46"/>
                    </a:cubicBezTo>
                    <a:cubicBezTo>
                      <a:pt x="41" y="39"/>
                      <a:pt x="47" y="33"/>
                      <a:pt x="56" y="31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30"/>
                      <a:pt x="64" y="30"/>
                      <a:pt x="64" y="30"/>
                    </a:cubicBezTo>
                    <a:cubicBezTo>
                      <a:pt x="70" y="30"/>
                      <a:pt x="74" y="32"/>
                      <a:pt x="77" y="3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2" y="42"/>
                      <a:pt x="68" y="40"/>
                      <a:pt x="62" y="40"/>
                    </a:cubicBezTo>
                    <a:cubicBezTo>
                      <a:pt x="56" y="40"/>
                      <a:pt x="55" y="42"/>
                      <a:pt x="55" y="45"/>
                    </a:cubicBezTo>
                    <a:cubicBezTo>
                      <a:pt x="55" y="48"/>
                      <a:pt x="58" y="50"/>
                      <a:pt x="65" y="52"/>
                    </a:cubicBezTo>
                    <a:cubicBezTo>
                      <a:pt x="75" y="56"/>
                      <a:pt x="79" y="61"/>
                      <a:pt x="79" y="69"/>
                    </a:cubicBezTo>
                    <a:cubicBezTo>
                      <a:pt x="79" y="76"/>
                      <a:pt x="74" y="83"/>
                      <a:pt x="64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2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38194" cy="501686"/>
              </a:xfrm>
              <a:custGeom>
                <a:avLst/>
                <a:gdLst>
                  <a:gd name="T0" fmla="*/ 138 w 153"/>
                  <a:gd name="T1" fmla="*/ 177 h 227"/>
                  <a:gd name="T2" fmla="*/ 16 w 153"/>
                  <a:gd name="T3" fmla="*/ 177 h 227"/>
                  <a:gd name="T4" fmla="*/ 16 w 153"/>
                  <a:gd name="T5" fmla="*/ 16 h 227"/>
                  <a:gd name="T6" fmla="*/ 138 w 153"/>
                  <a:gd name="T7" fmla="*/ 16 h 227"/>
                  <a:gd name="T8" fmla="*/ 138 w 153"/>
                  <a:gd name="T9" fmla="*/ 103 h 227"/>
                  <a:gd name="T10" fmla="*/ 139 w 153"/>
                  <a:gd name="T11" fmla="*/ 102 h 227"/>
                  <a:gd name="T12" fmla="*/ 153 w 153"/>
                  <a:gd name="T13" fmla="*/ 94 h 227"/>
                  <a:gd name="T14" fmla="*/ 153 w 153"/>
                  <a:gd name="T15" fmla="*/ 13 h 227"/>
                  <a:gd name="T16" fmla="*/ 141 w 153"/>
                  <a:gd name="T17" fmla="*/ 0 h 227"/>
                  <a:gd name="T18" fmla="*/ 12 w 153"/>
                  <a:gd name="T19" fmla="*/ 0 h 227"/>
                  <a:gd name="T20" fmla="*/ 0 w 153"/>
                  <a:gd name="T21" fmla="*/ 13 h 227"/>
                  <a:gd name="T22" fmla="*/ 0 w 153"/>
                  <a:gd name="T23" fmla="*/ 215 h 227"/>
                  <a:gd name="T24" fmla="*/ 12 w 153"/>
                  <a:gd name="T25" fmla="*/ 227 h 227"/>
                  <a:gd name="T26" fmla="*/ 141 w 153"/>
                  <a:gd name="T27" fmla="*/ 227 h 227"/>
                  <a:gd name="T28" fmla="*/ 153 w 153"/>
                  <a:gd name="T29" fmla="*/ 215 h 227"/>
                  <a:gd name="T30" fmla="*/ 153 w 153"/>
                  <a:gd name="T31" fmla="*/ 176 h 227"/>
                  <a:gd name="T32" fmla="*/ 138 w 153"/>
                  <a:gd name="T33" fmla="*/ 166 h 227"/>
                  <a:gd name="T34" fmla="*/ 138 w 153"/>
                  <a:gd name="T35" fmla="*/ 177 h 227"/>
                  <a:gd name="T36" fmla="*/ 75 w 153"/>
                  <a:gd name="T37" fmla="*/ 221 h 227"/>
                  <a:gd name="T38" fmla="*/ 56 w 153"/>
                  <a:gd name="T39" fmla="*/ 201 h 227"/>
                  <a:gd name="T40" fmla="*/ 75 w 153"/>
                  <a:gd name="T41" fmla="*/ 182 h 227"/>
                  <a:gd name="T42" fmla="*/ 95 w 153"/>
                  <a:gd name="T43" fmla="*/ 201 h 227"/>
                  <a:gd name="T44" fmla="*/ 75 w 153"/>
                  <a:gd name="T45" fmla="*/ 221 h 22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53"/>
                  <a:gd name="T70" fmla="*/ 0 h 227"/>
                  <a:gd name="T71" fmla="*/ 153 w 153"/>
                  <a:gd name="T72" fmla="*/ 227 h 227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53" h="227">
                    <a:moveTo>
                      <a:pt x="138" y="177"/>
                    </a:moveTo>
                    <a:cubicBezTo>
                      <a:pt x="16" y="177"/>
                      <a:pt x="16" y="177"/>
                      <a:pt x="16" y="17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38" y="16"/>
                      <a:pt x="138" y="16"/>
                      <a:pt x="138" y="16"/>
                    </a:cubicBezTo>
                    <a:cubicBezTo>
                      <a:pt x="138" y="103"/>
                      <a:pt x="138" y="103"/>
                      <a:pt x="138" y="103"/>
                    </a:cubicBezTo>
                    <a:cubicBezTo>
                      <a:pt x="138" y="103"/>
                      <a:pt x="139" y="102"/>
                      <a:pt x="139" y="102"/>
                    </a:cubicBezTo>
                    <a:cubicBezTo>
                      <a:pt x="144" y="98"/>
                      <a:pt x="148" y="95"/>
                      <a:pt x="153" y="94"/>
                    </a:cubicBezTo>
                    <a:cubicBezTo>
                      <a:pt x="153" y="13"/>
                      <a:pt x="153" y="13"/>
                      <a:pt x="153" y="13"/>
                    </a:cubicBezTo>
                    <a:cubicBezTo>
                      <a:pt x="153" y="6"/>
                      <a:pt x="148" y="0"/>
                      <a:pt x="14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215"/>
                      <a:pt x="0" y="215"/>
                      <a:pt x="0" y="215"/>
                    </a:cubicBezTo>
                    <a:cubicBezTo>
                      <a:pt x="0" y="222"/>
                      <a:pt x="6" y="227"/>
                      <a:pt x="12" y="227"/>
                    </a:cubicBezTo>
                    <a:cubicBezTo>
                      <a:pt x="141" y="227"/>
                      <a:pt x="141" y="227"/>
                      <a:pt x="141" y="227"/>
                    </a:cubicBezTo>
                    <a:cubicBezTo>
                      <a:pt x="148" y="227"/>
                      <a:pt x="153" y="222"/>
                      <a:pt x="153" y="215"/>
                    </a:cubicBezTo>
                    <a:cubicBezTo>
                      <a:pt x="153" y="176"/>
                      <a:pt x="153" y="176"/>
                      <a:pt x="153" y="176"/>
                    </a:cubicBezTo>
                    <a:cubicBezTo>
                      <a:pt x="148" y="174"/>
                      <a:pt x="142" y="170"/>
                      <a:pt x="138" y="166"/>
                    </a:cubicBezTo>
                    <a:lnTo>
                      <a:pt x="138" y="177"/>
                    </a:lnTo>
                    <a:close/>
                    <a:moveTo>
                      <a:pt x="75" y="221"/>
                    </a:moveTo>
                    <a:cubicBezTo>
                      <a:pt x="65" y="221"/>
                      <a:pt x="56" y="212"/>
                      <a:pt x="56" y="201"/>
                    </a:cubicBezTo>
                    <a:cubicBezTo>
                      <a:pt x="56" y="191"/>
                      <a:pt x="65" y="182"/>
                      <a:pt x="75" y="182"/>
                    </a:cubicBezTo>
                    <a:cubicBezTo>
                      <a:pt x="86" y="182"/>
                      <a:pt x="95" y="191"/>
                      <a:pt x="95" y="201"/>
                    </a:cubicBezTo>
                    <a:cubicBezTo>
                      <a:pt x="95" y="212"/>
                      <a:pt x="86" y="221"/>
                      <a:pt x="75" y="2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33" name="Freeform 158"/>
              <p:cNvSpPr>
                <a:spLocks noEditPoints="1" noChangeArrowheads="1"/>
              </p:cNvSpPr>
              <p:nvPr/>
            </p:nvSpPr>
            <p:spPr bwMode="auto">
              <a:xfrm>
                <a:off x="275600" y="202729"/>
                <a:ext cx="190584" cy="190584"/>
              </a:xfrm>
              <a:custGeom>
                <a:avLst/>
                <a:gdLst>
                  <a:gd name="T0" fmla="*/ 72 w 86"/>
                  <a:gd name="T1" fmla="*/ 17 h 86"/>
                  <a:gd name="T2" fmla="*/ 18 w 86"/>
                  <a:gd name="T3" fmla="*/ 14 h 86"/>
                  <a:gd name="T4" fmla="*/ 14 w 86"/>
                  <a:gd name="T5" fmla="*/ 68 h 86"/>
                  <a:gd name="T6" fmla="*/ 69 w 86"/>
                  <a:gd name="T7" fmla="*/ 72 h 86"/>
                  <a:gd name="T8" fmla="*/ 72 w 86"/>
                  <a:gd name="T9" fmla="*/ 17 h 86"/>
                  <a:gd name="T10" fmla="*/ 46 w 86"/>
                  <a:gd name="T11" fmla="*/ 63 h 86"/>
                  <a:gd name="T12" fmla="*/ 46 w 86"/>
                  <a:gd name="T13" fmla="*/ 70 h 86"/>
                  <a:gd name="T14" fmla="*/ 40 w 86"/>
                  <a:gd name="T15" fmla="*/ 70 h 86"/>
                  <a:gd name="T16" fmla="*/ 40 w 86"/>
                  <a:gd name="T17" fmla="*/ 64 h 86"/>
                  <a:gd name="T18" fmla="*/ 28 w 86"/>
                  <a:gd name="T19" fmla="*/ 61 h 86"/>
                  <a:gd name="T20" fmla="*/ 30 w 86"/>
                  <a:gd name="T21" fmla="*/ 53 h 86"/>
                  <a:gd name="T22" fmla="*/ 41 w 86"/>
                  <a:gd name="T23" fmla="*/ 56 h 86"/>
                  <a:gd name="T24" fmla="*/ 48 w 86"/>
                  <a:gd name="T25" fmla="*/ 52 h 86"/>
                  <a:gd name="T26" fmla="*/ 41 w 86"/>
                  <a:gd name="T27" fmla="*/ 46 h 86"/>
                  <a:gd name="T28" fmla="*/ 29 w 86"/>
                  <a:gd name="T29" fmla="*/ 34 h 86"/>
                  <a:gd name="T30" fmla="*/ 40 w 86"/>
                  <a:gd name="T31" fmla="*/ 22 h 86"/>
                  <a:gd name="T32" fmla="*/ 40 w 86"/>
                  <a:gd name="T33" fmla="*/ 15 h 86"/>
                  <a:gd name="T34" fmla="*/ 47 w 86"/>
                  <a:gd name="T35" fmla="*/ 15 h 86"/>
                  <a:gd name="T36" fmla="*/ 47 w 86"/>
                  <a:gd name="T37" fmla="*/ 21 h 86"/>
                  <a:gd name="T38" fmla="*/ 56 w 86"/>
                  <a:gd name="T39" fmla="*/ 23 h 86"/>
                  <a:gd name="T40" fmla="*/ 54 w 86"/>
                  <a:gd name="T41" fmla="*/ 31 h 86"/>
                  <a:gd name="T42" fmla="*/ 45 w 86"/>
                  <a:gd name="T43" fmla="*/ 29 h 86"/>
                  <a:gd name="T44" fmla="*/ 39 w 86"/>
                  <a:gd name="T45" fmla="*/ 32 h 86"/>
                  <a:gd name="T46" fmla="*/ 47 w 86"/>
                  <a:gd name="T47" fmla="*/ 38 h 86"/>
                  <a:gd name="T48" fmla="*/ 58 w 86"/>
                  <a:gd name="T49" fmla="*/ 51 h 86"/>
                  <a:gd name="T50" fmla="*/ 46 w 86"/>
                  <a:gd name="T51" fmla="*/ 63 h 8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86"/>
                  <a:gd name="T79" fmla="*/ 0 h 86"/>
                  <a:gd name="T80" fmla="*/ 86 w 86"/>
                  <a:gd name="T81" fmla="*/ 86 h 8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86" h="86">
                    <a:moveTo>
                      <a:pt x="72" y="17"/>
                    </a:moveTo>
                    <a:cubicBezTo>
                      <a:pt x="58" y="1"/>
                      <a:pt x="34" y="0"/>
                      <a:pt x="18" y="14"/>
                    </a:cubicBezTo>
                    <a:cubicBezTo>
                      <a:pt x="2" y="28"/>
                      <a:pt x="0" y="52"/>
                      <a:pt x="14" y="68"/>
                    </a:cubicBezTo>
                    <a:cubicBezTo>
                      <a:pt x="28" y="84"/>
                      <a:pt x="53" y="86"/>
                      <a:pt x="69" y="72"/>
                    </a:cubicBezTo>
                    <a:cubicBezTo>
                      <a:pt x="85" y="58"/>
                      <a:pt x="86" y="33"/>
                      <a:pt x="72" y="17"/>
                    </a:cubicBezTo>
                    <a:close/>
                    <a:moveTo>
                      <a:pt x="46" y="63"/>
                    </a:moveTo>
                    <a:cubicBezTo>
                      <a:pt x="46" y="70"/>
                      <a:pt x="46" y="70"/>
                      <a:pt x="46" y="70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5" y="64"/>
                      <a:pt x="31" y="62"/>
                      <a:pt x="28" y="61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3" y="55"/>
                      <a:pt x="37" y="56"/>
                      <a:pt x="41" y="56"/>
                    </a:cubicBezTo>
                    <a:cubicBezTo>
                      <a:pt x="45" y="56"/>
                      <a:pt x="48" y="54"/>
                      <a:pt x="48" y="52"/>
                    </a:cubicBezTo>
                    <a:cubicBezTo>
                      <a:pt x="48" y="49"/>
                      <a:pt x="46" y="48"/>
                      <a:pt x="41" y="46"/>
                    </a:cubicBezTo>
                    <a:cubicBezTo>
                      <a:pt x="34" y="44"/>
                      <a:pt x="29" y="40"/>
                      <a:pt x="29" y="34"/>
                    </a:cubicBezTo>
                    <a:cubicBezTo>
                      <a:pt x="29" y="28"/>
                      <a:pt x="33" y="23"/>
                      <a:pt x="40" y="22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1" y="21"/>
                      <a:pt x="54" y="22"/>
                      <a:pt x="56" y="23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3" y="30"/>
                      <a:pt x="50" y="29"/>
                      <a:pt x="45" y="29"/>
                    </a:cubicBezTo>
                    <a:cubicBezTo>
                      <a:pt x="40" y="29"/>
                      <a:pt x="39" y="31"/>
                      <a:pt x="39" y="32"/>
                    </a:cubicBezTo>
                    <a:cubicBezTo>
                      <a:pt x="39" y="35"/>
                      <a:pt x="41" y="36"/>
                      <a:pt x="47" y="38"/>
                    </a:cubicBezTo>
                    <a:cubicBezTo>
                      <a:pt x="55" y="41"/>
                      <a:pt x="58" y="45"/>
                      <a:pt x="58" y="51"/>
                    </a:cubicBezTo>
                    <a:cubicBezTo>
                      <a:pt x="58" y="57"/>
                      <a:pt x="54" y="62"/>
                      <a:pt x="4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1443990" y="3051493"/>
              <a:ext cx="2362200" cy="116769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单击此处输入标题 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lvl="0" algn="ctr">
                <a:lnSpc>
                  <a:spcPct val="150000"/>
                </a:lnSpc>
              </a:pPr>
              <a:r>
                <a:rPr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loved any woman. And I've waited longer for you than I've waited for any woman.</a:t>
              </a:r>
              <a:endParaRPr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4595813" y="2017713"/>
            <a:ext cx="3006725" cy="2443162"/>
            <a:chOff x="4595813" y="2017713"/>
            <a:chExt cx="3006725" cy="2443162"/>
          </a:xfrm>
        </p:grpSpPr>
        <p:sp>
          <p:nvSpPr>
            <p:cNvPr id="10246" name="任意多边形 9"/>
            <p:cNvSpPr>
              <a:spLocks noChangeArrowheads="1"/>
            </p:cNvSpPr>
            <p:nvPr/>
          </p:nvSpPr>
          <p:spPr bwMode="auto">
            <a:xfrm>
              <a:off x="4595813" y="2017713"/>
              <a:ext cx="3006725" cy="2443162"/>
            </a:xfrm>
            <a:prstGeom prst="round2DiagRect">
              <a:avLst/>
            </a:pr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249" name="任意多边形 12"/>
            <p:cNvSpPr>
              <a:spLocks noChangeArrowheads="1"/>
            </p:cNvSpPr>
            <p:nvPr/>
          </p:nvSpPr>
          <p:spPr bwMode="auto">
            <a:xfrm>
              <a:off x="4773613" y="2017713"/>
              <a:ext cx="2640012" cy="2443162"/>
            </a:xfrm>
            <a:prstGeom prst="round2DiagRect">
              <a:avLst/>
            </a:pr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252" name="直接连接符 29"/>
            <p:cNvSpPr>
              <a:spLocks noChangeShapeType="1"/>
            </p:cNvSpPr>
            <p:nvPr/>
          </p:nvSpPr>
          <p:spPr bwMode="auto">
            <a:xfrm>
              <a:off x="5227638" y="2949575"/>
              <a:ext cx="1820862" cy="0"/>
            </a:xfrm>
            <a:prstGeom prst="line">
              <a:avLst/>
            </a:prstGeom>
            <a:noFill/>
            <a:ln w="22225">
              <a:solidFill>
                <a:schemeClr val="bg1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1287" name="组合 37"/>
            <p:cNvGrpSpPr/>
            <p:nvPr/>
          </p:nvGrpSpPr>
          <p:grpSpPr bwMode="auto">
            <a:xfrm>
              <a:off x="5975350" y="2282825"/>
              <a:ext cx="325438" cy="320675"/>
              <a:chOff x="0" y="0"/>
              <a:chExt cx="453105" cy="448433"/>
            </a:xfrm>
            <a:solidFill>
              <a:schemeClr val="bg1"/>
            </a:solidFill>
          </p:grpSpPr>
          <p:sp>
            <p:nvSpPr>
              <p:cNvPr id="11288" name="Freeform 136"/>
              <p:cNvSpPr>
                <a:spLocks noChangeArrowheads="1"/>
              </p:cNvSpPr>
              <p:nvPr/>
            </p:nvSpPr>
            <p:spPr bwMode="auto">
              <a:xfrm>
                <a:off x="0" y="251309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5"/>
                  <a:gd name="T31" fmla="*/ 0 h 89"/>
                  <a:gd name="T32" fmla="*/ 205 w 205"/>
                  <a:gd name="T33" fmla="*/ 89 h 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1289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05"/>
                  <a:gd name="T97" fmla="*/ 0 h 118"/>
                  <a:gd name="T98" fmla="*/ 205 w 205"/>
                  <a:gd name="T99" fmla="*/ 118 h 11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62" name="矩形 61"/>
            <p:cNvSpPr/>
            <p:nvPr/>
          </p:nvSpPr>
          <p:spPr>
            <a:xfrm>
              <a:off x="4931728" y="3051493"/>
              <a:ext cx="2411730" cy="11988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单击此处输入标题 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lvl="0" algn="ctr">
                <a:lnSpc>
                  <a:spcPct val="150000"/>
                </a:lnSpc>
              </a:pPr>
              <a:r>
                <a:rPr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loved any woman. And I've waited longer for you than I've waited for any woman.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8128000" y="2017713"/>
            <a:ext cx="3006725" cy="2443162"/>
            <a:chOff x="8128000" y="2017713"/>
            <a:chExt cx="3006725" cy="2443162"/>
          </a:xfrm>
        </p:grpSpPr>
        <p:sp>
          <p:nvSpPr>
            <p:cNvPr id="10247" name="任意多边形 10"/>
            <p:cNvSpPr>
              <a:spLocks noChangeArrowheads="1"/>
            </p:cNvSpPr>
            <p:nvPr/>
          </p:nvSpPr>
          <p:spPr bwMode="auto">
            <a:xfrm>
              <a:off x="8128000" y="2017713"/>
              <a:ext cx="3006725" cy="2443162"/>
            </a:xfrm>
            <a:prstGeom prst="round2DiagRect">
              <a:avLst/>
            </a:pr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250" name="任意多边形 13"/>
            <p:cNvSpPr>
              <a:spLocks noChangeArrowheads="1"/>
            </p:cNvSpPr>
            <p:nvPr/>
          </p:nvSpPr>
          <p:spPr bwMode="auto">
            <a:xfrm>
              <a:off x="8320088" y="2017713"/>
              <a:ext cx="2640012" cy="2443162"/>
            </a:xfrm>
            <a:prstGeom prst="round2DiagRect">
              <a:avLst/>
            </a:pr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253" name="直接连接符 30"/>
            <p:cNvSpPr>
              <a:spLocks noChangeShapeType="1"/>
            </p:cNvSpPr>
            <p:nvPr/>
          </p:nvSpPr>
          <p:spPr bwMode="auto">
            <a:xfrm>
              <a:off x="8729663" y="2974975"/>
              <a:ext cx="1820862" cy="0"/>
            </a:xfrm>
            <a:prstGeom prst="line">
              <a:avLst/>
            </a:prstGeom>
            <a:noFill/>
            <a:ln w="22225">
              <a:solidFill>
                <a:schemeClr val="bg1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1296" name="组合 46"/>
            <p:cNvGrpSpPr/>
            <p:nvPr/>
          </p:nvGrpSpPr>
          <p:grpSpPr bwMode="auto">
            <a:xfrm>
              <a:off x="9488488" y="2257425"/>
              <a:ext cx="303213" cy="387350"/>
              <a:chOff x="0" y="0"/>
              <a:chExt cx="563562" cy="720725"/>
            </a:xfrm>
            <a:solidFill>
              <a:schemeClr val="bg1"/>
            </a:solidFill>
          </p:grpSpPr>
          <p:sp>
            <p:nvSpPr>
              <p:cNvPr id="11297" name="Freeform 32"/>
              <p:cNvSpPr>
                <a:spLocks noChangeArrowheads="1"/>
              </p:cNvSpPr>
              <p:nvPr/>
            </p:nvSpPr>
            <p:spPr bwMode="auto">
              <a:xfrm>
                <a:off x="209550" y="0"/>
                <a:ext cx="142875" cy="720725"/>
              </a:xfrm>
              <a:custGeom>
                <a:avLst/>
                <a:gdLst>
                  <a:gd name="T0" fmla="*/ 64 w 64"/>
                  <a:gd name="T1" fmla="*/ 289 h 321"/>
                  <a:gd name="T2" fmla="*/ 32 w 64"/>
                  <a:gd name="T3" fmla="*/ 321 h 321"/>
                  <a:gd name="T4" fmla="*/ 0 w 64"/>
                  <a:gd name="T5" fmla="*/ 289 h 321"/>
                  <a:gd name="T6" fmla="*/ 0 w 64"/>
                  <a:gd name="T7" fmla="*/ 32 h 321"/>
                  <a:gd name="T8" fmla="*/ 32 w 64"/>
                  <a:gd name="T9" fmla="*/ 0 h 321"/>
                  <a:gd name="T10" fmla="*/ 64 w 64"/>
                  <a:gd name="T11" fmla="*/ 32 h 321"/>
                  <a:gd name="T12" fmla="*/ 64 w 64"/>
                  <a:gd name="T13" fmla="*/ 289 h 3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321"/>
                  <a:gd name="T23" fmla="*/ 64 w 64"/>
                  <a:gd name="T24" fmla="*/ 321 h 3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321">
                    <a:moveTo>
                      <a:pt x="64" y="289"/>
                    </a:moveTo>
                    <a:cubicBezTo>
                      <a:pt x="64" y="307"/>
                      <a:pt x="49" y="321"/>
                      <a:pt x="32" y="321"/>
                    </a:cubicBezTo>
                    <a:cubicBezTo>
                      <a:pt x="14" y="321"/>
                      <a:pt x="0" y="307"/>
                      <a:pt x="0" y="289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1298" name="Freeform 33"/>
              <p:cNvSpPr>
                <a:spLocks noChangeArrowheads="1"/>
              </p:cNvSpPr>
              <p:nvPr/>
            </p:nvSpPr>
            <p:spPr bwMode="auto">
              <a:xfrm>
                <a:off x="0" y="439737"/>
                <a:ext cx="141288" cy="280988"/>
              </a:xfrm>
              <a:custGeom>
                <a:avLst/>
                <a:gdLst>
                  <a:gd name="T0" fmla="*/ 63 w 63"/>
                  <a:gd name="T1" fmla="*/ 93 h 125"/>
                  <a:gd name="T2" fmla="*/ 32 w 63"/>
                  <a:gd name="T3" fmla="*/ 125 h 125"/>
                  <a:gd name="T4" fmla="*/ 0 w 63"/>
                  <a:gd name="T5" fmla="*/ 93 h 125"/>
                  <a:gd name="T6" fmla="*/ 0 w 63"/>
                  <a:gd name="T7" fmla="*/ 32 h 125"/>
                  <a:gd name="T8" fmla="*/ 32 w 63"/>
                  <a:gd name="T9" fmla="*/ 0 h 125"/>
                  <a:gd name="T10" fmla="*/ 63 w 63"/>
                  <a:gd name="T11" fmla="*/ 32 h 125"/>
                  <a:gd name="T12" fmla="*/ 63 w 63"/>
                  <a:gd name="T13" fmla="*/ 93 h 12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3"/>
                  <a:gd name="T22" fmla="*/ 0 h 125"/>
                  <a:gd name="T23" fmla="*/ 63 w 63"/>
                  <a:gd name="T24" fmla="*/ 125 h 12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3" h="125">
                    <a:moveTo>
                      <a:pt x="63" y="93"/>
                    </a:moveTo>
                    <a:cubicBezTo>
                      <a:pt x="63" y="111"/>
                      <a:pt x="49" y="125"/>
                      <a:pt x="32" y="125"/>
                    </a:cubicBezTo>
                    <a:cubicBezTo>
                      <a:pt x="14" y="125"/>
                      <a:pt x="0" y="111"/>
                      <a:pt x="0" y="9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3" y="14"/>
                      <a:pt x="63" y="32"/>
                    </a:cubicBezTo>
                    <a:lnTo>
                      <a:pt x="63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11299" name="Freeform 34"/>
              <p:cNvSpPr>
                <a:spLocks noChangeArrowheads="1"/>
              </p:cNvSpPr>
              <p:nvPr/>
            </p:nvSpPr>
            <p:spPr bwMode="auto">
              <a:xfrm>
                <a:off x="420687" y="231775"/>
                <a:ext cx="142875" cy="488950"/>
              </a:xfrm>
              <a:custGeom>
                <a:avLst/>
                <a:gdLst>
                  <a:gd name="T0" fmla="*/ 64 w 64"/>
                  <a:gd name="T1" fmla="*/ 186 h 218"/>
                  <a:gd name="T2" fmla="*/ 32 w 64"/>
                  <a:gd name="T3" fmla="*/ 218 h 218"/>
                  <a:gd name="T4" fmla="*/ 0 w 64"/>
                  <a:gd name="T5" fmla="*/ 186 h 218"/>
                  <a:gd name="T6" fmla="*/ 0 w 64"/>
                  <a:gd name="T7" fmla="*/ 32 h 218"/>
                  <a:gd name="T8" fmla="*/ 32 w 64"/>
                  <a:gd name="T9" fmla="*/ 0 h 218"/>
                  <a:gd name="T10" fmla="*/ 64 w 64"/>
                  <a:gd name="T11" fmla="*/ 32 h 218"/>
                  <a:gd name="T12" fmla="*/ 64 w 64"/>
                  <a:gd name="T13" fmla="*/ 186 h 21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218"/>
                  <a:gd name="T23" fmla="*/ 64 w 64"/>
                  <a:gd name="T24" fmla="*/ 218 h 21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218">
                    <a:moveTo>
                      <a:pt x="64" y="186"/>
                    </a:moveTo>
                    <a:cubicBezTo>
                      <a:pt x="64" y="204"/>
                      <a:pt x="49" y="218"/>
                      <a:pt x="32" y="218"/>
                    </a:cubicBezTo>
                    <a:cubicBezTo>
                      <a:pt x="14" y="218"/>
                      <a:pt x="0" y="204"/>
                      <a:pt x="0" y="18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1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8432800" y="3051493"/>
              <a:ext cx="2414905" cy="11988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单击此处输入标题 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lvl="0" algn="ctr">
                <a:lnSpc>
                  <a:spcPct val="150000"/>
                </a:lnSpc>
              </a:pPr>
              <a:r>
                <a:rPr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loved any woman. And I've waited longer for you than I've waited for any woman.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10257" name="Freeform 90"/>
          <p:cNvSpPr>
            <a:spLocks noEditPoints="1" noChangeArrowheads="1"/>
          </p:cNvSpPr>
          <p:nvPr/>
        </p:nvSpPr>
        <p:spPr bwMode="auto">
          <a:xfrm>
            <a:off x="1063308" y="5118257"/>
            <a:ext cx="652462" cy="477838"/>
          </a:xfrm>
          <a:custGeom>
            <a:avLst/>
            <a:gdLst>
              <a:gd name="T0" fmla="*/ 632073 w 256"/>
              <a:gd name="T1" fmla="*/ 56518 h 186"/>
              <a:gd name="T2" fmla="*/ 581099 w 256"/>
              <a:gd name="T3" fmla="*/ 56518 h 186"/>
              <a:gd name="T4" fmla="*/ 581099 w 256"/>
              <a:gd name="T5" fmla="*/ 41104 h 186"/>
              <a:gd name="T6" fmla="*/ 563258 w 256"/>
              <a:gd name="T7" fmla="*/ 35966 h 186"/>
              <a:gd name="T8" fmla="*/ 405240 w 256"/>
              <a:gd name="T9" fmla="*/ 0 h 186"/>
              <a:gd name="T10" fmla="*/ 326231 w 256"/>
              <a:gd name="T11" fmla="*/ 23121 h 186"/>
              <a:gd name="T12" fmla="*/ 244673 w 256"/>
              <a:gd name="T13" fmla="*/ 0 h 186"/>
              <a:gd name="T14" fmla="*/ 86655 w 256"/>
              <a:gd name="T15" fmla="*/ 35966 h 186"/>
              <a:gd name="T16" fmla="*/ 68814 w 256"/>
              <a:gd name="T17" fmla="*/ 41104 h 186"/>
              <a:gd name="T18" fmla="*/ 68814 w 256"/>
              <a:gd name="T19" fmla="*/ 56518 h 186"/>
              <a:gd name="T20" fmla="*/ 20389 w 256"/>
              <a:gd name="T21" fmla="*/ 56518 h 186"/>
              <a:gd name="T22" fmla="*/ 0 w 256"/>
              <a:gd name="T23" fmla="*/ 77071 h 186"/>
              <a:gd name="T24" fmla="*/ 0 w 256"/>
              <a:gd name="T25" fmla="*/ 457286 h 186"/>
              <a:gd name="T26" fmla="*/ 20389 w 256"/>
              <a:gd name="T27" fmla="*/ 477838 h 186"/>
              <a:gd name="T28" fmla="*/ 632073 w 256"/>
              <a:gd name="T29" fmla="*/ 477838 h 186"/>
              <a:gd name="T30" fmla="*/ 652462 w 256"/>
              <a:gd name="T31" fmla="*/ 457286 h 186"/>
              <a:gd name="T32" fmla="*/ 652462 w 256"/>
              <a:gd name="T33" fmla="*/ 77071 h 186"/>
              <a:gd name="T34" fmla="*/ 632073 w 256"/>
              <a:gd name="T35" fmla="*/ 56518 h 186"/>
              <a:gd name="T36" fmla="*/ 553063 w 256"/>
              <a:gd name="T37" fmla="*/ 59087 h 186"/>
              <a:gd name="T38" fmla="*/ 553063 w 256"/>
              <a:gd name="T39" fmla="*/ 362232 h 186"/>
              <a:gd name="T40" fmla="*/ 338974 w 256"/>
              <a:gd name="T41" fmla="*/ 349387 h 186"/>
              <a:gd name="T42" fmla="*/ 338974 w 256"/>
              <a:gd name="T43" fmla="*/ 46242 h 186"/>
              <a:gd name="T44" fmla="*/ 405240 w 256"/>
              <a:gd name="T45" fmla="*/ 28259 h 186"/>
              <a:gd name="T46" fmla="*/ 553063 w 256"/>
              <a:gd name="T47" fmla="*/ 59087 h 186"/>
              <a:gd name="T48" fmla="*/ 522479 w 256"/>
              <a:gd name="T49" fmla="*/ 380215 h 186"/>
              <a:gd name="T50" fmla="*/ 344072 w 256"/>
              <a:gd name="T51" fmla="*/ 380215 h 186"/>
              <a:gd name="T52" fmla="*/ 522479 w 256"/>
              <a:gd name="T53" fmla="*/ 380215 h 186"/>
              <a:gd name="T54" fmla="*/ 244673 w 256"/>
              <a:gd name="T55" fmla="*/ 28259 h 186"/>
              <a:gd name="T56" fmla="*/ 310939 w 256"/>
              <a:gd name="T57" fmla="*/ 46242 h 186"/>
              <a:gd name="T58" fmla="*/ 310939 w 256"/>
              <a:gd name="T59" fmla="*/ 349387 h 186"/>
              <a:gd name="T60" fmla="*/ 96850 w 256"/>
              <a:gd name="T61" fmla="*/ 362232 h 186"/>
              <a:gd name="T62" fmla="*/ 96850 w 256"/>
              <a:gd name="T63" fmla="*/ 59087 h 186"/>
              <a:gd name="T64" fmla="*/ 244673 w 256"/>
              <a:gd name="T65" fmla="*/ 28259 h 186"/>
              <a:gd name="T66" fmla="*/ 308390 w 256"/>
              <a:gd name="T67" fmla="*/ 380215 h 186"/>
              <a:gd name="T68" fmla="*/ 127434 w 256"/>
              <a:gd name="T69" fmla="*/ 380215 h 186"/>
              <a:gd name="T70" fmla="*/ 308390 w 256"/>
              <a:gd name="T71" fmla="*/ 380215 h 186"/>
              <a:gd name="T72" fmla="*/ 611683 w 256"/>
              <a:gd name="T73" fmla="*/ 436734 h 186"/>
              <a:gd name="T74" fmla="*/ 40779 w 256"/>
              <a:gd name="T75" fmla="*/ 436734 h 186"/>
              <a:gd name="T76" fmla="*/ 40779 w 256"/>
              <a:gd name="T77" fmla="*/ 97623 h 186"/>
              <a:gd name="T78" fmla="*/ 68814 w 256"/>
              <a:gd name="T79" fmla="*/ 97623 h 186"/>
              <a:gd name="T80" fmla="*/ 68814 w 256"/>
              <a:gd name="T81" fmla="*/ 380215 h 186"/>
              <a:gd name="T82" fmla="*/ 68814 w 256"/>
              <a:gd name="T83" fmla="*/ 408474 h 186"/>
              <a:gd name="T84" fmla="*/ 96850 w 256"/>
              <a:gd name="T85" fmla="*/ 408474 h 186"/>
              <a:gd name="T86" fmla="*/ 326231 w 256"/>
              <a:gd name="T87" fmla="*/ 408474 h 186"/>
              <a:gd name="T88" fmla="*/ 553063 w 256"/>
              <a:gd name="T89" fmla="*/ 408474 h 186"/>
              <a:gd name="T90" fmla="*/ 581099 w 256"/>
              <a:gd name="T91" fmla="*/ 408474 h 186"/>
              <a:gd name="T92" fmla="*/ 581099 w 256"/>
              <a:gd name="T93" fmla="*/ 380215 h 186"/>
              <a:gd name="T94" fmla="*/ 581099 w 256"/>
              <a:gd name="T95" fmla="*/ 97623 h 186"/>
              <a:gd name="T96" fmla="*/ 611683 w 256"/>
              <a:gd name="T97" fmla="*/ 97623 h 186"/>
              <a:gd name="T98" fmla="*/ 611683 w 256"/>
              <a:gd name="T99" fmla="*/ 436734 h 18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256"/>
              <a:gd name="T151" fmla="*/ 0 h 186"/>
              <a:gd name="T152" fmla="*/ 256 w 256"/>
              <a:gd name="T153" fmla="*/ 186 h 18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256" h="186">
                <a:moveTo>
                  <a:pt x="248" y="22"/>
                </a:moveTo>
                <a:cubicBezTo>
                  <a:pt x="228" y="22"/>
                  <a:pt x="228" y="22"/>
                  <a:pt x="228" y="22"/>
                </a:cubicBezTo>
                <a:cubicBezTo>
                  <a:pt x="228" y="16"/>
                  <a:pt x="228" y="16"/>
                  <a:pt x="228" y="16"/>
                </a:cubicBezTo>
                <a:cubicBezTo>
                  <a:pt x="221" y="14"/>
                  <a:pt x="221" y="14"/>
                  <a:pt x="221" y="14"/>
                </a:cubicBezTo>
                <a:cubicBezTo>
                  <a:pt x="220" y="13"/>
                  <a:pt x="188" y="0"/>
                  <a:pt x="159" y="0"/>
                </a:cubicBezTo>
                <a:cubicBezTo>
                  <a:pt x="146" y="0"/>
                  <a:pt x="136" y="3"/>
                  <a:pt x="128" y="9"/>
                </a:cubicBezTo>
                <a:cubicBezTo>
                  <a:pt x="120" y="3"/>
                  <a:pt x="109" y="0"/>
                  <a:pt x="96" y="0"/>
                </a:cubicBezTo>
                <a:cubicBezTo>
                  <a:pt x="68" y="0"/>
                  <a:pt x="36" y="13"/>
                  <a:pt x="34" y="14"/>
                </a:cubicBezTo>
                <a:cubicBezTo>
                  <a:pt x="27" y="16"/>
                  <a:pt x="27" y="16"/>
                  <a:pt x="27" y="16"/>
                </a:cubicBezTo>
                <a:cubicBezTo>
                  <a:pt x="27" y="22"/>
                  <a:pt x="27" y="22"/>
                  <a:pt x="27" y="22"/>
                </a:cubicBezTo>
                <a:cubicBezTo>
                  <a:pt x="8" y="22"/>
                  <a:pt x="8" y="22"/>
                  <a:pt x="8" y="22"/>
                </a:cubicBezTo>
                <a:cubicBezTo>
                  <a:pt x="4" y="22"/>
                  <a:pt x="0" y="25"/>
                  <a:pt x="0" y="30"/>
                </a:cubicBezTo>
                <a:cubicBezTo>
                  <a:pt x="0" y="178"/>
                  <a:pt x="0" y="178"/>
                  <a:pt x="0" y="178"/>
                </a:cubicBezTo>
                <a:cubicBezTo>
                  <a:pt x="0" y="182"/>
                  <a:pt x="4" y="186"/>
                  <a:pt x="8" y="186"/>
                </a:cubicBezTo>
                <a:cubicBezTo>
                  <a:pt x="248" y="186"/>
                  <a:pt x="248" y="186"/>
                  <a:pt x="248" y="186"/>
                </a:cubicBezTo>
                <a:cubicBezTo>
                  <a:pt x="252" y="186"/>
                  <a:pt x="256" y="182"/>
                  <a:pt x="256" y="178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56" y="25"/>
                  <a:pt x="252" y="22"/>
                  <a:pt x="248" y="22"/>
                </a:cubicBezTo>
                <a:close/>
                <a:moveTo>
                  <a:pt x="217" y="23"/>
                </a:moveTo>
                <a:cubicBezTo>
                  <a:pt x="217" y="141"/>
                  <a:pt x="217" y="141"/>
                  <a:pt x="217" y="141"/>
                </a:cubicBezTo>
                <a:cubicBezTo>
                  <a:pt x="201" y="135"/>
                  <a:pt x="157" y="122"/>
                  <a:pt x="133" y="136"/>
                </a:cubicBezTo>
                <a:cubicBezTo>
                  <a:pt x="133" y="18"/>
                  <a:pt x="133" y="18"/>
                  <a:pt x="133" y="18"/>
                </a:cubicBezTo>
                <a:cubicBezTo>
                  <a:pt x="140" y="13"/>
                  <a:pt x="149" y="11"/>
                  <a:pt x="159" y="11"/>
                </a:cubicBezTo>
                <a:cubicBezTo>
                  <a:pt x="186" y="11"/>
                  <a:pt x="217" y="23"/>
                  <a:pt x="217" y="23"/>
                </a:cubicBezTo>
                <a:close/>
                <a:moveTo>
                  <a:pt x="205" y="148"/>
                </a:moveTo>
                <a:cubicBezTo>
                  <a:pt x="135" y="148"/>
                  <a:pt x="135" y="148"/>
                  <a:pt x="135" y="148"/>
                </a:cubicBezTo>
                <a:cubicBezTo>
                  <a:pt x="148" y="135"/>
                  <a:pt x="183" y="141"/>
                  <a:pt x="205" y="148"/>
                </a:cubicBezTo>
                <a:close/>
                <a:moveTo>
                  <a:pt x="96" y="11"/>
                </a:moveTo>
                <a:cubicBezTo>
                  <a:pt x="106" y="11"/>
                  <a:pt x="116" y="13"/>
                  <a:pt x="122" y="18"/>
                </a:cubicBezTo>
                <a:cubicBezTo>
                  <a:pt x="122" y="136"/>
                  <a:pt x="122" y="136"/>
                  <a:pt x="122" y="136"/>
                </a:cubicBezTo>
                <a:cubicBezTo>
                  <a:pt x="99" y="122"/>
                  <a:pt x="55" y="135"/>
                  <a:pt x="38" y="141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3"/>
                  <a:pt x="70" y="11"/>
                  <a:pt x="96" y="11"/>
                </a:cubicBezTo>
                <a:close/>
                <a:moveTo>
                  <a:pt x="121" y="148"/>
                </a:moveTo>
                <a:cubicBezTo>
                  <a:pt x="50" y="148"/>
                  <a:pt x="50" y="148"/>
                  <a:pt x="50" y="148"/>
                </a:cubicBezTo>
                <a:cubicBezTo>
                  <a:pt x="73" y="141"/>
                  <a:pt x="107" y="135"/>
                  <a:pt x="121" y="148"/>
                </a:cubicBezTo>
                <a:close/>
                <a:moveTo>
                  <a:pt x="240" y="170"/>
                </a:moveTo>
                <a:cubicBezTo>
                  <a:pt x="16" y="170"/>
                  <a:pt x="16" y="170"/>
                  <a:pt x="16" y="170"/>
                </a:cubicBezTo>
                <a:cubicBezTo>
                  <a:pt x="16" y="38"/>
                  <a:pt x="16" y="38"/>
                  <a:pt x="16" y="38"/>
                </a:cubicBezTo>
                <a:cubicBezTo>
                  <a:pt x="27" y="38"/>
                  <a:pt x="27" y="38"/>
                  <a:pt x="27" y="38"/>
                </a:cubicBezTo>
                <a:cubicBezTo>
                  <a:pt x="27" y="148"/>
                  <a:pt x="27" y="148"/>
                  <a:pt x="27" y="148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38" y="159"/>
                  <a:pt x="38" y="159"/>
                  <a:pt x="38" y="159"/>
                </a:cubicBezTo>
                <a:cubicBezTo>
                  <a:pt x="128" y="159"/>
                  <a:pt x="128" y="159"/>
                  <a:pt x="128" y="159"/>
                </a:cubicBezTo>
                <a:cubicBezTo>
                  <a:pt x="217" y="159"/>
                  <a:pt x="217" y="159"/>
                  <a:pt x="217" y="159"/>
                </a:cubicBezTo>
                <a:cubicBezTo>
                  <a:pt x="228" y="159"/>
                  <a:pt x="228" y="159"/>
                  <a:pt x="228" y="159"/>
                </a:cubicBezTo>
                <a:cubicBezTo>
                  <a:pt x="228" y="148"/>
                  <a:pt x="228" y="148"/>
                  <a:pt x="228" y="148"/>
                </a:cubicBezTo>
                <a:cubicBezTo>
                  <a:pt x="228" y="38"/>
                  <a:pt x="228" y="38"/>
                  <a:pt x="228" y="38"/>
                </a:cubicBezTo>
                <a:cubicBezTo>
                  <a:pt x="240" y="38"/>
                  <a:pt x="240" y="38"/>
                  <a:pt x="240" y="38"/>
                </a:cubicBezTo>
                <a:lnTo>
                  <a:pt x="240" y="170"/>
                </a:lnTo>
                <a:close/>
              </a:path>
            </a:pathLst>
          </a:custGeom>
          <a:solidFill>
            <a:srgbClr val="10FB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" name="文本框 65"/>
          <p:cNvSpPr txBox="1"/>
          <p:nvPr/>
        </p:nvSpPr>
        <p:spPr>
          <a:xfrm>
            <a:off x="1934210" y="5115560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934210" y="5483860"/>
            <a:ext cx="920051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hurt.When a cigarette falls in love with a match,it is destined to be hurt.When a cigarette falls in love with a match,it is destined to be hurt.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10257" grpId="0" bldLvl="0" animBg="1"/>
      <p:bldP spid="66" grpId="0"/>
      <p:bldP spid="6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 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Click here to add your title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4627245" y="1640205"/>
            <a:ext cx="2937510" cy="1678305"/>
            <a:chOff x="6056117" y="2946399"/>
            <a:chExt cx="4713482" cy="2692402"/>
          </a:xfrm>
        </p:grpSpPr>
        <p:sp>
          <p:nvSpPr>
            <p:cNvPr id="156" name="任意多边形 155"/>
            <p:cNvSpPr/>
            <p:nvPr/>
          </p:nvSpPr>
          <p:spPr>
            <a:xfrm>
              <a:off x="6062323" y="2946400"/>
              <a:ext cx="4707276" cy="2692400"/>
            </a:xfrm>
            <a:custGeom>
              <a:avLst/>
              <a:gdLst>
                <a:gd name="connsiteX0" fmla="*/ 327102 w 4707276"/>
                <a:gd name="connsiteY0" fmla="*/ 0 h 2692400"/>
                <a:gd name="connsiteX1" fmla="*/ 4490823 w 4707276"/>
                <a:gd name="connsiteY1" fmla="*/ 0 h 2692400"/>
                <a:gd name="connsiteX2" fmla="*/ 4707276 w 4707276"/>
                <a:gd name="connsiteY2" fmla="*/ 208110 h 2692400"/>
                <a:gd name="connsiteX3" fmla="*/ 4707276 w 4707276"/>
                <a:gd name="connsiteY3" fmla="*/ 2641883 h 2692400"/>
                <a:gd name="connsiteX4" fmla="*/ 4649275 w 4707276"/>
                <a:gd name="connsiteY4" fmla="*/ 2692400 h 2692400"/>
                <a:gd name="connsiteX5" fmla="*/ 1684677 w 4707276"/>
                <a:gd name="connsiteY5" fmla="*/ 2692400 h 2692400"/>
                <a:gd name="connsiteX6" fmla="*/ 1662452 w 4707276"/>
                <a:gd name="connsiteY6" fmla="*/ 2603500 h 2692400"/>
                <a:gd name="connsiteX7" fmla="*/ 665502 w 4707276"/>
                <a:gd name="connsiteY7" fmla="*/ 2603500 h 2692400"/>
                <a:gd name="connsiteX8" fmla="*/ 643277 w 4707276"/>
                <a:gd name="connsiteY8" fmla="*/ 2692400 h 2692400"/>
                <a:gd name="connsiteX9" fmla="*/ 421679 w 4707276"/>
                <a:gd name="connsiteY9" fmla="*/ 2692400 h 2692400"/>
                <a:gd name="connsiteX10" fmla="*/ 138343 w 4707276"/>
                <a:gd name="connsiteY10" fmla="*/ 2409065 h 2692400"/>
                <a:gd name="connsiteX11" fmla="*/ 138343 w 4707276"/>
                <a:gd name="connsiteY11" fmla="*/ 2072480 h 2692400"/>
                <a:gd name="connsiteX12" fmla="*/ 0 w 4707276"/>
                <a:gd name="connsiteY12" fmla="*/ 1916770 h 2692400"/>
                <a:gd name="connsiteX13" fmla="*/ 0 w 4707276"/>
                <a:gd name="connsiteY13" fmla="*/ 356531 h 2692400"/>
                <a:gd name="connsiteX14" fmla="*/ 138345 w 4707276"/>
                <a:gd name="connsiteY14" fmla="*/ 200819 h 2692400"/>
                <a:gd name="connsiteX15" fmla="*/ 138345 w 4707276"/>
                <a:gd name="connsiteY15" fmla="*/ 201445 h 269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07276" h="2692400">
                  <a:moveTo>
                    <a:pt x="327102" y="0"/>
                  </a:moveTo>
                  <a:lnTo>
                    <a:pt x="4490823" y="0"/>
                  </a:lnTo>
                  <a:lnTo>
                    <a:pt x="4707276" y="208110"/>
                  </a:lnTo>
                  <a:lnTo>
                    <a:pt x="4707276" y="2641883"/>
                  </a:lnTo>
                  <a:lnTo>
                    <a:pt x="4649275" y="2692400"/>
                  </a:lnTo>
                  <a:lnTo>
                    <a:pt x="1684677" y="2692400"/>
                  </a:lnTo>
                  <a:lnTo>
                    <a:pt x="1662452" y="2603500"/>
                  </a:lnTo>
                  <a:lnTo>
                    <a:pt x="665502" y="2603500"/>
                  </a:lnTo>
                  <a:lnTo>
                    <a:pt x="643277" y="2692400"/>
                  </a:lnTo>
                  <a:lnTo>
                    <a:pt x="421679" y="2692400"/>
                  </a:lnTo>
                  <a:lnTo>
                    <a:pt x="138343" y="2409065"/>
                  </a:lnTo>
                  <a:lnTo>
                    <a:pt x="138343" y="2072480"/>
                  </a:lnTo>
                  <a:lnTo>
                    <a:pt x="0" y="1916770"/>
                  </a:lnTo>
                  <a:lnTo>
                    <a:pt x="0" y="356531"/>
                  </a:lnTo>
                  <a:lnTo>
                    <a:pt x="138345" y="200819"/>
                  </a:lnTo>
                  <a:lnTo>
                    <a:pt x="138345" y="201445"/>
                  </a:lnTo>
                  <a:close/>
                </a:path>
              </a:pathLst>
            </a:custGeom>
            <a:noFill/>
            <a:ln w="25400">
              <a:solidFill>
                <a:srgbClr val="10FBFE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梯形 15"/>
            <p:cNvSpPr/>
            <p:nvPr/>
          </p:nvSpPr>
          <p:spPr>
            <a:xfrm rot="5400000">
              <a:off x="5444137" y="3907634"/>
              <a:ext cx="1371598" cy="147638"/>
            </a:xfrm>
            <a:prstGeom prst="trapezoid">
              <a:avLst>
                <a:gd name="adj" fmla="val 66935"/>
              </a:avLst>
            </a:pr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>
              <a:off x="6203755" y="5445125"/>
              <a:ext cx="193676" cy="193676"/>
            </a:xfrm>
            <a:prstGeom prst="rtTriangle">
              <a:avLst/>
            </a:pr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梯形 147"/>
            <p:cNvSpPr/>
            <p:nvPr/>
          </p:nvSpPr>
          <p:spPr>
            <a:xfrm rot="10800000">
              <a:off x="7313618" y="2946399"/>
              <a:ext cx="3113427" cy="114301"/>
            </a:xfrm>
            <a:prstGeom prst="trapezoid">
              <a:avLst>
                <a:gd name="adj" fmla="val 66935"/>
              </a:avLst>
            </a:pr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任意多边形 153"/>
            <p:cNvSpPr/>
            <p:nvPr/>
          </p:nvSpPr>
          <p:spPr>
            <a:xfrm>
              <a:off x="10338760" y="2957431"/>
              <a:ext cx="430663" cy="2681369"/>
            </a:xfrm>
            <a:custGeom>
              <a:avLst/>
              <a:gdLst>
                <a:gd name="connsiteX0" fmla="*/ 83972 w 430663"/>
                <a:gd name="connsiteY0" fmla="*/ 81 h 2681369"/>
                <a:gd name="connsiteX1" fmla="*/ 211289 w 430663"/>
                <a:gd name="connsiteY1" fmla="*/ 396 h 2681369"/>
                <a:gd name="connsiteX2" fmla="*/ 422109 w 430663"/>
                <a:gd name="connsiteY2" fmla="*/ 202488 h 2681369"/>
                <a:gd name="connsiteX3" fmla="*/ 430663 w 430663"/>
                <a:gd name="connsiteY3" fmla="*/ 2631007 h 2681369"/>
                <a:gd name="connsiteX4" fmla="*/ 372839 w 430663"/>
                <a:gd name="connsiteY4" fmla="*/ 2681369 h 2681369"/>
                <a:gd name="connsiteX5" fmla="*/ 215741 w 430663"/>
                <a:gd name="connsiteY5" fmla="*/ 2681369 h 2681369"/>
                <a:gd name="connsiteX6" fmla="*/ 215142 w 430663"/>
                <a:gd name="connsiteY6" fmla="*/ 2669463 h 2681369"/>
                <a:gd name="connsiteX7" fmla="*/ 321623 w 430663"/>
                <a:gd name="connsiteY7" fmla="*/ 2669463 h 2681369"/>
                <a:gd name="connsiteX8" fmla="*/ 321623 w 430663"/>
                <a:gd name="connsiteY8" fmla="*/ 2493726 h 2681369"/>
                <a:gd name="connsiteX9" fmla="*/ 388931 w 430663"/>
                <a:gd name="connsiteY9" fmla="*/ 2476899 h 2681369"/>
                <a:gd name="connsiteX10" fmla="*/ 388931 w 430663"/>
                <a:gd name="connsiteY10" fmla="*/ 1194199 h 2681369"/>
                <a:gd name="connsiteX11" fmla="*/ 321623 w 430663"/>
                <a:gd name="connsiteY11" fmla="*/ 1177372 h 2681369"/>
                <a:gd name="connsiteX12" fmla="*/ 321623 w 430663"/>
                <a:gd name="connsiteY12" fmla="*/ 246779 h 2681369"/>
                <a:gd name="connsiteX13" fmla="*/ 316302 w 430663"/>
                <a:gd name="connsiteY13" fmla="*/ 246779 h 2681369"/>
                <a:gd name="connsiteX14" fmla="*/ 291893 w 430663"/>
                <a:gd name="connsiteY14" fmla="*/ 222942 h 2681369"/>
                <a:gd name="connsiteX15" fmla="*/ 160173 w 430663"/>
                <a:gd name="connsiteY15" fmla="*/ 102475 h 2681369"/>
                <a:gd name="connsiteX16" fmla="*/ 0 w 430663"/>
                <a:gd name="connsiteY16" fmla="*/ 101361 h 2681369"/>
                <a:gd name="connsiteX17" fmla="*/ 83972 w 430663"/>
                <a:gd name="connsiteY17" fmla="*/ 81 h 268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0663" h="2681369">
                  <a:moveTo>
                    <a:pt x="83972" y="81"/>
                  </a:moveTo>
                  <a:cubicBezTo>
                    <a:pt x="133555" y="-608"/>
                    <a:pt x="161706" y="3466"/>
                    <a:pt x="211289" y="396"/>
                  </a:cubicBezTo>
                  <a:cubicBezTo>
                    <a:pt x="302993" y="90778"/>
                    <a:pt x="313735" y="88293"/>
                    <a:pt x="422109" y="202488"/>
                  </a:cubicBezTo>
                  <a:lnTo>
                    <a:pt x="430663" y="2631007"/>
                  </a:lnTo>
                  <a:lnTo>
                    <a:pt x="372839" y="2681369"/>
                  </a:lnTo>
                  <a:lnTo>
                    <a:pt x="215741" y="2681369"/>
                  </a:lnTo>
                  <a:lnTo>
                    <a:pt x="215142" y="2669463"/>
                  </a:lnTo>
                  <a:lnTo>
                    <a:pt x="321623" y="2669463"/>
                  </a:lnTo>
                  <a:lnTo>
                    <a:pt x="321623" y="2493726"/>
                  </a:lnTo>
                  <a:lnTo>
                    <a:pt x="388931" y="2476899"/>
                  </a:lnTo>
                  <a:lnTo>
                    <a:pt x="388931" y="1194199"/>
                  </a:lnTo>
                  <a:lnTo>
                    <a:pt x="321623" y="1177372"/>
                  </a:lnTo>
                  <a:lnTo>
                    <a:pt x="321623" y="246779"/>
                  </a:lnTo>
                  <a:lnTo>
                    <a:pt x="316302" y="246779"/>
                  </a:lnTo>
                  <a:lnTo>
                    <a:pt x="291893" y="222942"/>
                  </a:lnTo>
                  <a:cubicBezTo>
                    <a:pt x="234408" y="168238"/>
                    <a:pt x="224162" y="168618"/>
                    <a:pt x="160173" y="102475"/>
                  </a:cubicBezTo>
                  <a:lnTo>
                    <a:pt x="0" y="101361"/>
                  </a:lnTo>
                  <a:cubicBezTo>
                    <a:pt x="27699" y="45958"/>
                    <a:pt x="44836" y="6893"/>
                    <a:pt x="83972" y="81"/>
                  </a:cubicBezTo>
                  <a:close/>
                </a:path>
              </a:pathLst>
            </a:cu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373745" y="1647190"/>
            <a:ext cx="2937510" cy="1678305"/>
            <a:chOff x="6056117" y="2946399"/>
            <a:chExt cx="4713482" cy="2692402"/>
          </a:xfrm>
        </p:grpSpPr>
        <p:sp>
          <p:nvSpPr>
            <p:cNvPr id="25" name="任意多边形 24"/>
            <p:cNvSpPr/>
            <p:nvPr/>
          </p:nvSpPr>
          <p:spPr>
            <a:xfrm>
              <a:off x="6062323" y="2946400"/>
              <a:ext cx="4707276" cy="2692400"/>
            </a:xfrm>
            <a:custGeom>
              <a:avLst/>
              <a:gdLst>
                <a:gd name="connsiteX0" fmla="*/ 327102 w 4707276"/>
                <a:gd name="connsiteY0" fmla="*/ 0 h 2692400"/>
                <a:gd name="connsiteX1" fmla="*/ 4490823 w 4707276"/>
                <a:gd name="connsiteY1" fmla="*/ 0 h 2692400"/>
                <a:gd name="connsiteX2" fmla="*/ 4707276 w 4707276"/>
                <a:gd name="connsiteY2" fmla="*/ 208110 h 2692400"/>
                <a:gd name="connsiteX3" fmla="*/ 4707276 w 4707276"/>
                <a:gd name="connsiteY3" fmla="*/ 2641883 h 2692400"/>
                <a:gd name="connsiteX4" fmla="*/ 4649275 w 4707276"/>
                <a:gd name="connsiteY4" fmla="*/ 2692400 h 2692400"/>
                <a:gd name="connsiteX5" fmla="*/ 1684677 w 4707276"/>
                <a:gd name="connsiteY5" fmla="*/ 2692400 h 2692400"/>
                <a:gd name="connsiteX6" fmla="*/ 1662452 w 4707276"/>
                <a:gd name="connsiteY6" fmla="*/ 2603500 h 2692400"/>
                <a:gd name="connsiteX7" fmla="*/ 665502 w 4707276"/>
                <a:gd name="connsiteY7" fmla="*/ 2603500 h 2692400"/>
                <a:gd name="connsiteX8" fmla="*/ 643277 w 4707276"/>
                <a:gd name="connsiteY8" fmla="*/ 2692400 h 2692400"/>
                <a:gd name="connsiteX9" fmla="*/ 421679 w 4707276"/>
                <a:gd name="connsiteY9" fmla="*/ 2692400 h 2692400"/>
                <a:gd name="connsiteX10" fmla="*/ 138343 w 4707276"/>
                <a:gd name="connsiteY10" fmla="*/ 2409065 h 2692400"/>
                <a:gd name="connsiteX11" fmla="*/ 138343 w 4707276"/>
                <a:gd name="connsiteY11" fmla="*/ 2072480 h 2692400"/>
                <a:gd name="connsiteX12" fmla="*/ 0 w 4707276"/>
                <a:gd name="connsiteY12" fmla="*/ 1916770 h 2692400"/>
                <a:gd name="connsiteX13" fmla="*/ 0 w 4707276"/>
                <a:gd name="connsiteY13" fmla="*/ 356531 h 2692400"/>
                <a:gd name="connsiteX14" fmla="*/ 138345 w 4707276"/>
                <a:gd name="connsiteY14" fmla="*/ 200819 h 2692400"/>
                <a:gd name="connsiteX15" fmla="*/ 138345 w 4707276"/>
                <a:gd name="connsiteY15" fmla="*/ 201445 h 269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07276" h="2692400">
                  <a:moveTo>
                    <a:pt x="327102" y="0"/>
                  </a:moveTo>
                  <a:lnTo>
                    <a:pt x="4490823" y="0"/>
                  </a:lnTo>
                  <a:lnTo>
                    <a:pt x="4707276" y="208110"/>
                  </a:lnTo>
                  <a:lnTo>
                    <a:pt x="4707276" y="2641883"/>
                  </a:lnTo>
                  <a:lnTo>
                    <a:pt x="4649275" y="2692400"/>
                  </a:lnTo>
                  <a:lnTo>
                    <a:pt x="1684677" y="2692400"/>
                  </a:lnTo>
                  <a:lnTo>
                    <a:pt x="1662452" y="2603500"/>
                  </a:lnTo>
                  <a:lnTo>
                    <a:pt x="665502" y="2603500"/>
                  </a:lnTo>
                  <a:lnTo>
                    <a:pt x="643277" y="2692400"/>
                  </a:lnTo>
                  <a:lnTo>
                    <a:pt x="421679" y="2692400"/>
                  </a:lnTo>
                  <a:lnTo>
                    <a:pt x="138343" y="2409065"/>
                  </a:lnTo>
                  <a:lnTo>
                    <a:pt x="138343" y="2072480"/>
                  </a:lnTo>
                  <a:lnTo>
                    <a:pt x="0" y="1916770"/>
                  </a:lnTo>
                  <a:lnTo>
                    <a:pt x="0" y="356531"/>
                  </a:lnTo>
                  <a:lnTo>
                    <a:pt x="138345" y="200819"/>
                  </a:lnTo>
                  <a:lnTo>
                    <a:pt x="138345" y="201445"/>
                  </a:lnTo>
                  <a:close/>
                </a:path>
              </a:pathLst>
            </a:custGeom>
            <a:noFill/>
            <a:ln w="25400">
              <a:solidFill>
                <a:srgbClr val="10FBFE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6" name="梯形 25"/>
            <p:cNvSpPr/>
            <p:nvPr/>
          </p:nvSpPr>
          <p:spPr>
            <a:xfrm rot="5400000">
              <a:off x="5444137" y="3907634"/>
              <a:ext cx="1371598" cy="147638"/>
            </a:xfrm>
            <a:prstGeom prst="trapezoid">
              <a:avLst>
                <a:gd name="adj" fmla="val 66935"/>
              </a:avLst>
            </a:pr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直角三角形 26"/>
            <p:cNvSpPr/>
            <p:nvPr/>
          </p:nvSpPr>
          <p:spPr>
            <a:xfrm>
              <a:off x="6203755" y="5445125"/>
              <a:ext cx="193676" cy="193676"/>
            </a:xfrm>
            <a:prstGeom prst="rtTriangle">
              <a:avLst/>
            </a:pr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梯形 27"/>
            <p:cNvSpPr/>
            <p:nvPr/>
          </p:nvSpPr>
          <p:spPr>
            <a:xfrm rot="10800000">
              <a:off x="7313618" y="2946399"/>
              <a:ext cx="3113427" cy="114301"/>
            </a:xfrm>
            <a:prstGeom prst="trapezoid">
              <a:avLst>
                <a:gd name="adj" fmla="val 66935"/>
              </a:avLst>
            </a:pr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>
              <a:off x="10338760" y="2957431"/>
              <a:ext cx="430663" cy="2681369"/>
            </a:xfrm>
            <a:custGeom>
              <a:avLst/>
              <a:gdLst>
                <a:gd name="connsiteX0" fmla="*/ 83972 w 430663"/>
                <a:gd name="connsiteY0" fmla="*/ 81 h 2681369"/>
                <a:gd name="connsiteX1" fmla="*/ 211289 w 430663"/>
                <a:gd name="connsiteY1" fmla="*/ 396 h 2681369"/>
                <a:gd name="connsiteX2" fmla="*/ 422109 w 430663"/>
                <a:gd name="connsiteY2" fmla="*/ 202488 h 2681369"/>
                <a:gd name="connsiteX3" fmla="*/ 430663 w 430663"/>
                <a:gd name="connsiteY3" fmla="*/ 2631007 h 2681369"/>
                <a:gd name="connsiteX4" fmla="*/ 372839 w 430663"/>
                <a:gd name="connsiteY4" fmla="*/ 2681369 h 2681369"/>
                <a:gd name="connsiteX5" fmla="*/ 215741 w 430663"/>
                <a:gd name="connsiteY5" fmla="*/ 2681369 h 2681369"/>
                <a:gd name="connsiteX6" fmla="*/ 215142 w 430663"/>
                <a:gd name="connsiteY6" fmla="*/ 2669463 h 2681369"/>
                <a:gd name="connsiteX7" fmla="*/ 321623 w 430663"/>
                <a:gd name="connsiteY7" fmla="*/ 2669463 h 2681369"/>
                <a:gd name="connsiteX8" fmla="*/ 321623 w 430663"/>
                <a:gd name="connsiteY8" fmla="*/ 2493726 h 2681369"/>
                <a:gd name="connsiteX9" fmla="*/ 388931 w 430663"/>
                <a:gd name="connsiteY9" fmla="*/ 2476899 h 2681369"/>
                <a:gd name="connsiteX10" fmla="*/ 388931 w 430663"/>
                <a:gd name="connsiteY10" fmla="*/ 1194199 h 2681369"/>
                <a:gd name="connsiteX11" fmla="*/ 321623 w 430663"/>
                <a:gd name="connsiteY11" fmla="*/ 1177372 h 2681369"/>
                <a:gd name="connsiteX12" fmla="*/ 321623 w 430663"/>
                <a:gd name="connsiteY12" fmla="*/ 246779 h 2681369"/>
                <a:gd name="connsiteX13" fmla="*/ 316302 w 430663"/>
                <a:gd name="connsiteY13" fmla="*/ 246779 h 2681369"/>
                <a:gd name="connsiteX14" fmla="*/ 291893 w 430663"/>
                <a:gd name="connsiteY14" fmla="*/ 222942 h 2681369"/>
                <a:gd name="connsiteX15" fmla="*/ 160173 w 430663"/>
                <a:gd name="connsiteY15" fmla="*/ 102475 h 2681369"/>
                <a:gd name="connsiteX16" fmla="*/ 0 w 430663"/>
                <a:gd name="connsiteY16" fmla="*/ 101361 h 2681369"/>
                <a:gd name="connsiteX17" fmla="*/ 83972 w 430663"/>
                <a:gd name="connsiteY17" fmla="*/ 81 h 268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0663" h="2681369">
                  <a:moveTo>
                    <a:pt x="83972" y="81"/>
                  </a:moveTo>
                  <a:cubicBezTo>
                    <a:pt x="133555" y="-608"/>
                    <a:pt x="161706" y="3466"/>
                    <a:pt x="211289" y="396"/>
                  </a:cubicBezTo>
                  <a:cubicBezTo>
                    <a:pt x="302993" y="90778"/>
                    <a:pt x="313735" y="88293"/>
                    <a:pt x="422109" y="202488"/>
                  </a:cubicBezTo>
                  <a:lnTo>
                    <a:pt x="430663" y="2631007"/>
                  </a:lnTo>
                  <a:lnTo>
                    <a:pt x="372839" y="2681369"/>
                  </a:lnTo>
                  <a:lnTo>
                    <a:pt x="215741" y="2681369"/>
                  </a:lnTo>
                  <a:lnTo>
                    <a:pt x="215142" y="2669463"/>
                  </a:lnTo>
                  <a:lnTo>
                    <a:pt x="321623" y="2669463"/>
                  </a:lnTo>
                  <a:lnTo>
                    <a:pt x="321623" y="2493726"/>
                  </a:lnTo>
                  <a:lnTo>
                    <a:pt x="388931" y="2476899"/>
                  </a:lnTo>
                  <a:lnTo>
                    <a:pt x="388931" y="1194199"/>
                  </a:lnTo>
                  <a:lnTo>
                    <a:pt x="321623" y="1177372"/>
                  </a:lnTo>
                  <a:lnTo>
                    <a:pt x="321623" y="246779"/>
                  </a:lnTo>
                  <a:lnTo>
                    <a:pt x="316302" y="246779"/>
                  </a:lnTo>
                  <a:lnTo>
                    <a:pt x="291893" y="222942"/>
                  </a:lnTo>
                  <a:cubicBezTo>
                    <a:pt x="234408" y="168238"/>
                    <a:pt x="224162" y="168618"/>
                    <a:pt x="160173" y="102475"/>
                  </a:cubicBezTo>
                  <a:lnTo>
                    <a:pt x="0" y="101361"/>
                  </a:lnTo>
                  <a:cubicBezTo>
                    <a:pt x="27699" y="45958"/>
                    <a:pt x="44836" y="6893"/>
                    <a:pt x="83972" y="81"/>
                  </a:cubicBezTo>
                  <a:close/>
                </a:path>
              </a:pathLst>
            </a:cu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866775" y="1640205"/>
            <a:ext cx="2937510" cy="1678305"/>
            <a:chOff x="6056117" y="2946399"/>
            <a:chExt cx="4713482" cy="2692402"/>
          </a:xfrm>
        </p:grpSpPr>
        <p:sp>
          <p:nvSpPr>
            <p:cNvPr id="31" name="任意多边形 30"/>
            <p:cNvSpPr/>
            <p:nvPr/>
          </p:nvSpPr>
          <p:spPr>
            <a:xfrm>
              <a:off x="6062323" y="2946400"/>
              <a:ext cx="4707276" cy="2692400"/>
            </a:xfrm>
            <a:custGeom>
              <a:avLst/>
              <a:gdLst>
                <a:gd name="connsiteX0" fmla="*/ 327102 w 4707276"/>
                <a:gd name="connsiteY0" fmla="*/ 0 h 2692400"/>
                <a:gd name="connsiteX1" fmla="*/ 4490823 w 4707276"/>
                <a:gd name="connsiteY1" fmla="*/ 0 h 2692400"/>
                <a:gd name="connsiteX2" fmla="*/ 4707276 w 4707276"/>
                <a:gd name="connsiteY2" fmla="*/ 208110 h 2692400"/>
                <a:gd name="connsiteX3" fmla="*/ 4707276 w 4707276"/>
                <a:gd name="connsiteY3" fmla="*/ 2641883 h 2692400"/>
                <a:gd name="connsiteX4" fmla="*/ 4649275 w 4707276"/>
                <a:gd name="connsiteY4" fmla="*/ 2692400 h 2692400"/>
                <a:gd name="connsiteX5" fmla="*/ 1684677 w 4707276"/>
                <a:gd name="connsiteY5" fmla="*/ 2692400 h 2692400"/>
                <a:gd name="connsiteX6" fmla="*/ 1662452 w 4707276"/>
                <a:gd name="connsiteY6" fmla="*/ 2603500 h 2692400"/>
                <a:gd name="connsiteX7" fmla="*/ 665502 w 4707276"/>
                <a:gd name="connsiteY7" fmla="*/ 2603500 h 2692400"/>
                <a:gd name="connsiteX8" fmla="*/ 643277 w 4707276"/>
                <a:gd name="connsiteY8" fmla="*/ 2692400 h 2692400"/>
                <a:gd name="connsiteX9" fmla="*/ 421679 w 4707276"/>
                <a:gd name="connsiteY9" fmla="*/ 2692400 h 2692400"/>
                <a:gd name="connsiteX10" fmla="*/ 138343 w 4707276"/>
                <a:gd name="connsiteY10" fmla="*/ 2409065 h 2692400"/>
                <a:gd name="connsiteX11" fmla="*/ 138343 w 4707276"/>
                <a:gd name="connsiteY11" fmla="*/ 2072480 h 2692400"/>
                <a:gd name="connsiteX12" fmla="*/ 0 w 4707276"/>
                <a:gd name="connsiteY12" fmla="*/ 1916770 h 2692400"/>
                <a:gd name="connsiteX13" fmla="*/ 0 w 4707276"/>
                <a:gd name="connsiteY13" fmla="*/ 356531 h 2692400"/>
                <a:gd name="connsiteX14" fmla="*/ 138345 w 4707276"/>
                <a:gd name="connsiteY14" fmla="*/ 200819 h 2692400"/>
                <a:gd name="connsiteX15" fmla="*/ 138345 w 4707276"/>
                <a:gd name="connsiteY15" fmla="*/ 201445 h 269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07276" h="2692400">
                  <a:moveTo>
                    <a:pt x="327102" y="0"/>
                  </a:moveTo>
                  <a:lnTo>
                    <a:pt x="4490823" y="0"/>
                  </a:lnTo>
                  <a:lnTo>
                    <a:pt x="4707276" y="208110"/>
                  </a:lnTo>
                  <a:lnTo>
                    <a:pt x="4707276" y="2641883"/>
                  </a:lnTo>
                  <a:lnTo>
                    <a:pt x="4649275" y="2692400"/>
                  </a:lnTo>
                  <a:lnTo>
                    <a:pt x="1684677" y="2692400"/>
                  </a:lnTo>
                  <a:lnTo>
                    <a:pt x="1662452" y="2603500"/>
                  </a:lnTo>
                  <a:lnTo>
                    <a:pt x="665502" y="2603500"/>
                  </a:lnTo>
                  <a:lnTo>
                    <a:pt x="643277" y="2692400"/>
                  </a:lnTo>
                  <a:lnTo>
                    <a:pt x="421679" y="2692400"/>
                  </a:lnTo>
                  <a:lnTo>
                    <a:pt x="138343" y="2409065"/>
                  </a:lnTo>
                  <a:lnTo>
                    <a:pt x="138343" y="2072480"/>
                  </a:lnTo>
                  <a:lnTo>
                    <a:pt x="0" y="1916770"/>
                  </a:lnTo>
                  <a:lnTo>
                    <a:pt x="0" y="356531"/>
                  </a:lnTo>
                  <a:lnTo>
                    <a:pt x="138345" y="200819"/>
                  </a:lnTo>
                  <a:lnTo>
                    <a:pt x="138345" y="201445"/>
                  </a:lnTo>
                  <a:close/>
                </a:path>
              </a:pathLst>
            </a:custGeom>
            <a:noFill/>
            <a:ln w="25400">
              <a:solidFill>
                <a:srgbClr val="10FBFE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梯形 31"/>
            <p:cNvSpPr/>
            <p:nvPr/>
          </p:nvSpPr>
          <p:spPr>
            <a:xfrm rot="5400000">
              <a:off x="5444137" y="3907634"/>
              <a:ext cx="1371598" cy="147638"/>
            </a:xfrm>
            <a:prstGeom prst="trapezoid">
              <a:avLst>
                <a:gd name="adj" fmla="val 66935"/>
              </a:avLst>
            </a:pr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>
              <a:off x="6203755" y="5445125"/>
              <a:ext cx="193676" cy="193676"/>
            </a:xfrm>
            <a:prstGeom prst="rtTriangle">
              <a:avLst/>
            </a:pr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梯形 33"/>
            <p:cNvSpPr/>
            <p:nvPr/>
          </p:nvSpPr>
          <p:spPr>
            <a:xfrm rot="10800000">
              <a:off x="7313618" y="2946399"/>
              <a:ext cx="3113427" cy="114301"/>
            </a:xfrm>
            <a:prstGeom prst="trapezoid">
              <a:avLst>
                <a:gd name="adj" fmla="val 66935"/>
              </a:avLst>
            </a:pr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10338760" y="2957431"/>
              <a:ext cx="430663" cy="2681369"/>
            </a:xfrm>
            <a:custGeom>
              <a:avLst/>
              <a:gdLst>
                <a:gd name="connsiteX0" fmla="*/ 83972 w 430663"/>
                <a:gd name="connsiteY0" fmla="*/ 81 h 2681369"/>
                <a:gd name="connsiteX1" fmla="*/ 211289 w 430663"/>
                <a:gd name="connsiteY1" fmla="*/ 396 h 2681369"/>
                <a:gd name="connsiteX2" fmla="*/ 422109 w 430663"/>
                <a:gd name="connsiteY2" fmla="*/ 202488 h 2681369"/>
                <a:gd name="connsiteX3" fmla="*/ 430663 w 430663"/>
                <a:gd name="connsiteY3" fmla="*/ 2631007 h 2681369"/>
                <a:gd name="connsiteX4" fmla="*/ 372839 w 430663"/>
                <a:gd name="connsiteY4" fmla="*/ 2681369 h 2681369"/>
                <a:gd name="connsiteX5" fmla="*/ 215741 w 430663"/>
                <a:gd name="connsiteY5" fmla="*/ 2681369 h 2681369"/>
                <a:gd name="connsiteX6" fmla="*/ 215142 w 430663"/>
                <a:gd name="connsiteY6" fmla="*/ 2669463 h 2681369"/>
                <a:gd name="connsiteX7" fmla="*/ 321623 w 430663"/>
                <a:gd name="connsiteY7" fmla="*/ 2669463 h 2681369"/>
                <a:gd name="connsiteX8" fmla="*/ 321623 w 430663"/>
                <a:gd name="connsiteY8" fmla="*/ 2493726 h 2681369"/>
                <a:gd name="connsiteX9" fmla="*/ 388931 w 430663"/>
                <a:gd name="connsiteY9" fmla="*/ 2476899 h 2681369"/>
                <a:gd name="connsiteX10" fmla="*/ 388931 w 430663"/>
                <a:gd name="connsiteY10" fmla="*/ 1194199 h 2681369"/>
                <a:gd name="connsiteX11" fmla="*/ 321623 w 430663"/>
                <a:gd name="connsiteY11" fmla="*/ 1177372 h 2681369"/>
                <a:gd name="connsiteX12" fmla="*/ 321623 w 430663"/>
                <a:gd name="connsiteY12" fmla="*/ 246779 h 2681369"/>
                <a:gd name="connsiteX13" fmla="*/ 316302 w 430663"/>
                <a:gd name="connsiteY13" fmla="*/ 246779 h 2681369"/>
                <a:gd name="connsiteX14" fmla="*/ 291893 w 430663"/>
                <a:gd name="connsiteY14" fmla="*/ 222942 h 2681369"/>
                <a:gd name="connsiteX15" fmla="*/ 160173 w 430663"/>
                <a:gd name="connsiteY15" fmla="*/ 102475 h 2681369"/>
                <a:gd name="connsiteX16" fmla="*/ 0 w 430663"/>
                <a:gd name="connsiteY16" fmla="*/ 101361 h 2681369"/>
                <a:gd name="connsiteX17" fmla="*/ 83972 w 430663"/>
                <a:gd name="connsiteY17" fmla="*/ 81 h 268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0663" h="2681369">
                  <a:moveTo>
                    <a:pt x="83972" y="81"/>
                  </a:moveTo>
                  <a:cubicBezTo>
                    <a:pt x="133555" y="-608"/>
                    <a:pt x="161706" y="3466"/>
                    <a:pt x="211289" y="396"/>
                  </a:cubicBezTo>
                  <a:cubicBezTo>
                    <a:pt x="302993" y="90778"/>
                    <a:pt x="313735" y="88293"/>
                    <a:pt x="422109" y="202488"/>
                  </a:cubicBezTo>
                  <a:lnTo>
                    <a:pt x="430663" y="2631007"/>
                  </a:lnTo>
                  <a:lnTo>
                    <a:pt x="372839" y="2681369"/>
                  </a:lnTo>
                  <a:lnTo>
                    <a:pt x="215741" y="2681369"/>
                  </a:lnTo>
                  <a:lnTo>
                    <a:pt x="215142" y="2669463"/>
                  </a:lnTo>
                  <a:lnTo>
                    <a:pt x="321623" y="2669463"/>
                  </a:lnTo>
                  <a:lnTo>
                    <a:pt x="321623" y="2493726"/>
                  </a:lnTo>
                  <a:lnTo>
                    <a:pt x="388931" y="2476899"/>
                  </a:lnTo>
                  <a:lnTo>
                    <a:pt x="388931" y="1194199"/>
                  </a:lnTo>
                  <a:lnTo>
                    <a:pt x="321623" y="1177372"/>
                  </a:lnTo>
                  <a:lnTo>
                    <a:pt x="321623" y="246779"/>
                  </a:lnTo>
                  <a:lnTo>
                    <a:pt x="316302" y="246779"/>
                  </a:lnTo>
                  <a:lnTo>
                    <a:pt x="291893" y="222942"/>
                  </a:lnTo>
                  <a:cubicBezTo>
                    <a:pt x="234408" y="168238"/>
                    <a:pt x="224162" y="168618"/>
                    <a:pt x="160173" y="102475"/>
                  </a:cubicBezTo>
                  <a:lnTo>
                    <a:pt x="0" y="101361"/>
                  </a:lnTo>
                  <a:cubicBezTo>
                    <a:pt x="27699" y="45958"/>
                    <a:pt x="44836" y="6893"/>
                    <a:pt x="83972" y="81"/>
                  </a:cubicBezTo>
                  <a:close/>
                </a:path>
              </a:pathLst>
            </a:custGeom>
            <a:solidFill>
              <a:srgbClr val="10FBF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矩形 35"/>
          <p:cNvSpPr/>
          <p:nvPr/>
        </p:nvSpPr>
        <p:spPr>
          <a:xfrm>
            <a:off x="1054735" y="1779905"/>
            <a:ext cx="2618740" cy="1412240"/>
          </a:xfrm>
          <a:prstGeom prst="rect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4828540" y="1785620"/>
            <a:ext cx="2618740" cy="141224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8575040" y="1776730"/>
            <a:ext cx="2618740" cy="141224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1244600" y="354520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055370" y="3953510"/>
            <a:ext cx="2618105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hurt.When a cigarette falls in love with a match,it is destined to be hurt.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975860" y="354520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786630" y="3953510"/>
            <a:ext cx="2618105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hurt.When a cigarette falls in love with a match,it is destined to be hurt.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724900" y="354520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535670" y="3953510"/>
            <a:ext cx="2618105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hurt.When a cigarette falls in love with a match,it is destined to be hurt.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6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58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36" grpId="0" animBg="1"/>
      <p:bldP spid="38" grpId="0" animBg="1"/>
      <p:bldP spid="39" grpId="0" animBg="1"/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 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Click here to add your title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040613" y="2040599"/>
            <a:ext cx="4031400" cy="3595952"/>
            <a:chOff x="3778250" y="1806575"/>
            <a:chExt cx="4556125" cy="4064000"/>
          </a:xfrm>
        </p:grpSpPr>
        <p:sp>
          <p:nvSpPr>
            <p:cNvPr id="20485" name="任意多边形 8"/>
            <p:cNvSpPr>
              <a:spLocks noChangeArrowheads="1"/>
            </p:cNvSpPr>
            <p:nvPr/>
          </p:nvSpPr>
          <p:spPr bwMode="auto">
            <a:xfrm>
              <a:off x="3778250" y="2971800"/>
              <a:ext cx="1446213" cy="1449388"/>
            </a:xfrm>
            <a:custGeom>
              <a:avLst/>
              <a:gdLst>
                <a:gd name="T0" fmla="*/ 1446213 w 1581512"/>
                <a:gd name="T1" fmla="*/ 0 h 1583344"/>
                <a:gd name="T2" fmla="*/ 1446213 w 1581512"/>
                <a:gd name="T3" fmla="*/ 1449388 h 1583344"/>
                <a:gd name="T4" fmla="*/ 184708 w 1581512"/>
                <a:gd name="T5" fmla="*/ 1449388 h 1583344"/>
                <a:gd name="T6" fmla="*/ 187039 w 1581512"/>
                <a:gd name="T7" fmla="*/ 1403186 h 1583344"/>
                <a:gd name="T8" fmla="*/ 0 w 1581512"/>
                <a:gd name="T9" fmla="*/ 1252353 h 1583344"/>
                <a:gd name="T10" fmla="*/ 12612 w 1581512"/>
                <a:gd name="T11" fmla="*/ 1169629 h 1583344"/>
                <a:gd name="T12" fmla="*/ 97878 w 1581512"/>
                <a:gd name="T13" fmla="*/ 894663 h 1583344"/>
                <a:gd name="T14" fmla="*/ 129697 w 1581512"/>
                <a:gd name="T15" fmla="*/ 828543 h 1583344"/>
                <a:gd name="T16" fmla="*/ 367149 w 1581512"/>
                <a:gd name="T17" fmla="*/ 811680 h 1583344"/>
                <a:gd name="T18" fmla="*/ 399507 w 1581512"/>
                <a:gd name="T19" fmla="*/ 758360 h 1583344"/>
                <a:gd name="T20" fmla="*/ 457862 w 1581512"/>
                <a:gd name="T21" fmla="*/ 680243 h 1583344"/>
                <a:gd name="T22" fmla="*/ 397367 w 1581512"/>
                <a:gd name="T23" fmla="*/ 444592 h 1583344"/>
                <a:gd name="T24" fmla="*/ 411482 w 1581512"/>
                <a:gd name="T25" fmla="*/ 429044 h 1583344"/>
                <a:gd name="T26" fmla="*/ 628051 w 1581512"/>
                <a:gd name="T27" fmla="*/ 250173 h 1583344"/>
                <a:gd name="T28" fmla="*/ 730597 w 1581512"/>
                <a:gd name="T29" fmla="*/ 187810 h 1583344"/>
                <a:gd name="T30" fmla="*/ 936850 w 1581512"/>
                <a:gd name="T31" fmla="*/ 309246 h 1583344"/>
                <a:gd name="T32" fmla="*/ 954876 w 1581512"/>
                <a:gd name="T33" fmla="*/ 300553 h 1583344"/>
                <a:gd name="T34" fmla="*/ 1070850 w 1581512"/>
                <a:gd name="T35" fmla="*/ 258062 h 1583344"/>
                <a:gd name="T36" fmla="*/ 1147684 w 1581512"/>
                <a:gd name="T37" fmla="*/ 238286 h 1583344"/>
                <a:gd name="T38" fmla="*/ 1243416 w 1581512"/>
                <a:gd name="T39" fmla="*/ 15688 h 1583344"/>
                <a:gd name="T40" fmla="*/ 1296597 w 1581512"/>
                <a:gd name="T41" fmla="*/ 7563 h 158334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1581512"/>
                <a:gd name="T64" fmla="*/ 0 h 1583344"/>
                <a:gd name="T65" fmla="*/ 1581512 w 1581512"/>
                <a:gd name="T66" fmla="*/ 1583344 h 158334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1581512" h="1583344">
                  <a:moveTo>
                    <a:pt x="1581512" y="0"/>
                  </a:moveTo>
                  <a:lnTo>
                    <a:pt x="1581512" y="1583344"/>
                  </a:lnTo>
                  <a:lnTo>
                    <a:pt x="201988" y="1583344"/>
                  </a:lnTo>
                  <a:lnTo>
                    <a:pt x="204537" y="1532872"/>
                  </a:lnTo>
                  <a:lnTo>
                    <a:pt x="0" y="1368099"/>
                  </a:lnTo>
                  <a:lnTo>
                    <a:pt x="13792" y="1277729"/>
                  </a:lnTo>
                  <a:cubicBezTo>
                    <a:pt x="35109" y="1173558"/>
                    <a:pt x="66547" y="1073074"/>
                    <a:pt x="107035" y="977350"/>
                  </a:cubicBezTo>
                  <a:lnTo>
                    <a:pt x="141831" y="905119"/>
                  </a:lnTo>
                  <a:lnTo>
                    <a:pt x="401497" y="886697"/>
                  </a:lnTo>
                  <a:lnTo>
                    <a:pt x="436882" y="828450"/>
                  </a:lnTo>
                  <a:lnTo>
                    <a:pt x="500697" y="743113"/>
                  </a:lnTo>
                  <a:lnTo>
                    <a:pt x="434542" y="485682"/>
                  </a:lnTo>
                  <a:lnTo>
                    <a:pt x="449978" y="468697"/>
                  </a:lnTo>
                  <a:cubicBezTo>
                    <a:pt x="522375" y="396301"/>
                    <a:pt x="601675" y="330809"/>
                    <a:pt x="686808" y="273295"/>
                  </a:cubicBezTo>
                  <a:lnTo>
                    <a:pt x="798947" y="205168"/>
                  </a:lnTo>
                  <a:lnTo>
                    <a:pt x="1024496" y="337827"/>
                  </a:lnTo>
                  <a:lnTo>
                    <a:pt x="1044209" y="328331"/>
                  </a:lnTo>
                  <a:cubicBezTo>
                    <a:pt x="1085495" y="310868"/>
                    <a:pt x="1127808" y="295357"/>
                    <a:pt x="1171032" y="281913"/>
                  </a:cubicBezTo>
                  <a:lnTo>
                    <a:pt x="1255054" y="260309"/>
                  </a:lnTo>
                  <a:lnTo>
                    <a:pt x="1359743" y="17138"/>
                  </a:lnTo>
                  <a:lnTo>
                    <a:pt x="1417899" y="8262"/>
                  </a:lnTo>
                  <a:lnTo>
                    <a:pt x="1581512" y="0"/>
                  </a:ln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0486" name="任意多边形 9"/>
            <p:cNvSpPr>
              <a:spLocks noChangeArrowheads="1"/>
            </p:cNvSpPr>
            <p:nvPr/>
          </p:nvSpPr>
          <p:spPr bwMode="auto">
            <a:xfrm flipH="1">
              <a:off x="5224463" y="2971800"/>
              <a:ext cx="1447800" cy="1449388"/>
            </a:xfrm>
            <a:custGeom>
              <a:avLst/>
              <a:gdLst>
                <a:gd name="T0" fmla="*/ 1447800 w 1581512"/>
                <a:gd name="T1" fmla="*/ 0 h 1583344"/>
                <a:gd name="T2" fmla="*/ 1447800 w 1581512"/>
                <a:gd name="T3" fmla="*/ 1449388 h 1583344"/>
                <a:gd name="T4" fmla="*/ 184911 w 1581512"/>
                <a:gd name="T5" fmla="*/ 1449388 h 1583344"/>
                <a:gd name="T6" fmla="*/ 187244 w 1581512"/>
                <a:gd name="T7" fmla="*/ 1403186 h 1583344"/>
                <a:gd name="T8" fmla="*/ 0 w 1581512"/>
                <a:gd name="T9" fmla="*/ 1252353 h 1583344"/>
                <a:gd name="T10" fmla="*/ 12626 w 1581512"/>
                <a:gd name="T11" fmla="*/ 1169629 h 1583344"/>
                <a:gd name="T12" fmla="*/ 97986 w 1581512"/>
                <a:gd name="T13" fmla="*/ 894663 h 1583344"/>
                <a:gd name="T14" fmla="*/ 129840 w 1581512"/>
                <a:gd name="T15" fmla="*/ 828543 h 1583344"/>
                <a:gd name="T16" fmla="*/ 367552 w 1581512"/>
                <a:gd name="T17" fmla="*/ 811680 h 1583344"/>
                <a:gd name="T18" fmla="*/ 399945 w 1581512"/>
                <a:gd name="T19" fmla="*/ 758360 h 1583344"/>
                <a:gd name="T20" fmla="*/ 458365 w 1581512"/>
                <a:gd name="T21" fmla="*/ 680243 h 1583344"/>
                <a:gd name="T22" fmla="*/ 397803 w 1581512"/>
                <a:gd name="T23" fmla="*/ 444592 h 1583344"/>
                <a:gd name="T24" fmla="*/ 411934 w 1581512"/>
                <a:gd name="T25" fmla="*/ 429044 h 1583344"/>
                <a:gd name="T26" fmla="*/ 628740 w 1581512"/>
                <a:gd name="T27" fmla="*/ 250173 h 1583344"/>
                <a:gd name="T28" fmla="*/ 731398 w 1581512"/>
                <a:gd name="T29" fmla="*/ 187810 h 1583344"/>
                <a:gd name="T30" fmla="*/ 937878 w 1581512"/>
                <a:gd name="T31" fmla="*/ 309246 h 1583344"/>
                <a:gd name="T32" fmla="*/ 955924 w 1581512"/>
                <a:gd name="T33" fmla="*/ 300553 h 1583344"/>
                <a:gd name="T34" fmla="*/ 1072025 w 1581512"/>
                <a:gd name="T35" fmla="*/ 258062 h 1583344"/>
                <a:gd name="T36" fmla="*/ 1148943 w 1581512"/>
                <a:gd name="T37" fmla="*/ 238286 h 1583344"/>
                <a:gd name="T38" fmla="*/ 1244781 w 1581512"/>
                <a:gd name="T39" fmla="*/ 15688 h 1583344"/>
                <a:gd name="T40" fmla="*/ 1298020 w 1581512"/>
                <a:gd name="T41" fmla="*/ 7563 h 158334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1581512"/>
                <a:gd name="T64" fmla="*/ 0 h 1583344"/>
                <a:gd name="T65" fmla="*/ 1581512 w 1581512"/>
                <a:gd name="T66" fmla="*/ 1583344 h 158334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1581512" h="1583344">
                  <a:moveTo>
                    <a:pt x="1581512" y="0"/>
                  </a:moveTo>
                  <a:lnTo>
                    <a:pt x="1581512" y="1583344"/>
                  </a:lnTo>
                  <a:lnTo>
                    <a:pt x="201988" y="1583344"/>
                  </a:lnTo>
                  <a:lnTo>
                    <a:pt x="204537" y="1532872"/>
                  </a:lnTo>
                  <a:lnTo>
                    <a:pt x="0" y="1368099"/>
                  </a:lnTo>
                  <a:lnTo>
                    <a:pt x="13792" y="1277729"/>
                  </a:lnTo>
                  <a:cubicBezTo>
                    <a:pt x="35109" y="1173558"/>
                    <a:pt x="66547" y="1073074"/>
                    <a:pt x="107035" y="977350"/>
                  </a:cubicBezTo>
                  <a:lnTo>
                    <a:pt x="141831" y="905119"/>
                  </a:lnTo>
                  <a:lnTo>
                    <a:pt x="401497" y="886697"/>
                  </a:lnTo>
                  <a:lnTo>
                    <a:pt x="436882" y="828450"/>
                  </a:lnTo>
                  <a:lnTo>
                    <a:pt x="500697" y="743113"/>
                  </a:lnTo>
                  <a:lnTo>
                    <a:pt x="434542" y="485682"/>
                  </a:lnTo>
                  <a:lnTo>
                    <a:pt x="449978" y="468697"/>
                  </a:lnTo>
                  <a:cubicBezTo>
                    <a:pt x="522375" y="396301"/>
                    <a:pt x="601675" y="330809"/>
                    <a:pt x="686808" y="273295"/>
                  </a:cubicBezTo>
                  <a:lnTo>
                    <a:pt x="798947" y="205168"/>
                  </a:lnTo>
                  <a:lnTo>
                    <a:pt x="1024496" y="337827"/>
                  </a:lnTo>
                  <a:lnTo>
                    <a:pt x="1044209" y="328331"/>
                  </a:lnTo>
                  <a:cubicBezTo>
                    <a:pt x="1085495" y="310868"/>
                    <a:pt x="1127808" y="295357"/>
                    <a:pt x="1171032" y="281913"/>
                  </a:cubicBezTo>
                  <a:lnTo>
                    <a:pt x="1255054" y="260309"/>
                  </a:lnTo>
                  <a:lnTo>
                    <a:pt x="1359743" y="17138"/>
                  </a:lnTo>
                  <a:lnTo>
                    <a:pt x="1417899" y="8262"/>
                  </a:lnTo>
                  <a:lnTo>
                    <a:pt x="1581512" y="0"/>
                  </a:lnTo>
                  <a:close/>
                </a:path>
              </a:pathLst>
            </a:custGeom>
            <a:solidFill>
              <a:srgbClr val="10FBFE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0487" name="任意多边形 10"/>
            <p:cNvSpPr>
              <a:spLocks noChangeArrowheads="1"/>
            </p:cNvSpPr>
            <p:nvPr/>
          </p:nvSpPr>
          <p:spPr bwMode="auto">
            <a:xfrm flipV="1">
              <a:off x="3778250" y="4421188"/>
              <a:ext cx="1446213" cy="1449387"/>
            </a:xfrm>
            <a:custGeom>
              <a:avLst/>
              <a:gdLst>
                <a:gd name="T0" fmla="*/ 1446213 w 1581512"/>
                <a:gd name="T1" fmla="*/ 0 h 1583344"/>
                <a:gd name="T2" fmla="*/ 1446213 w 1581512"/>
                <a:gd name="T3" fmla="*/ 1449387 h 1583344"/>
                <a:gd name="T4" fmla="*/ 184708 w 1581512"/>
                <a:gd name="T5" fmla="*/ 1449387 h 1583344"/>
                <a:gd name="T6" fmla="*/ 187039 w 1581512"/>
                <a:gd name="T7" fmla="*/ 1403185 h 1583344"/>
                <a:gd name="T8" fmla="*/ 0 w 1581512"/>
                <a:gd name="T9" fmla="*/ 1252353 h 1583344"/>
                <a:gd name="T10" fmla="*/ 12612 w 1581512"/>
                <a:gd name="T11" fmla="*/ 1169628 h 1583344"/>
                <a:gd name="T12" fmla="*/ 97878 w 1581512"/>
                <a:gd name="T13" fmla="*/ 894662 h 1583344"/>
                <a:gd name="T14" fmla="*/ 129697 w 1581512"/>
                <a:gd name="T15" fmla="*/ 828542 h 1583344"/>
                <a:gd name="T16" fmla="*/ 367149 w 1581512"/>
                <a:gd name="T17" fmla="*/ 811679 h 1583344"/>
                <a:gd name="T18" fmla="*/ 399507 w 1581512"/>
                <a:gd name="T19" fmla="*/ 758360 h 1583344"/>
                <a:gd name="T20" fmla="*/ 457862 w 1581512"/>
                <a:gd name="T21" fmla="*/ 680243 h 1583344"/>
                <a:gd name="T22" fmla="*/ 397367 w 1581512"/>
                <a:gd name="T23" fmla="*/ 444591 h 1583344"/>
                <a:gd name="T24" fmla="*/ 411482 w 1581512"/>
                <a:gd name="T25" fmla="*/ 429043 h 1583344"/>
                <a:gd name="T26" fmla="*/ 628051 w 1581512"/>
                <a:gd name="T27" fmla="*/ 250173 h 1583344"/>
                <a:gd name="T28" fmla="*/ 730597 w 1581512"/>
                <a:gd name="T29" fmla="*/ 187810 h 1583344"/>
                <a:gd name="T30" fmla="*/ 936850 w 1581512"/>
                <a:gd name="T31" fmla="*/ 309246 h 1583344"/>
                <a:gd name="T32" fmla="*/ 954876 w 1581512"/>
                <a:gd name="T33" fmla="*/ 300553 h 1583344"/>
                <a:gd name="T34" fmla="*/ 1070850 w 1581512"/>
                <a:gd name="T35" fmla="*/ 258062 h 1583344"/>
                <a:gd name="T36" fmla="*/ 1147684 w 1581512"/>
                <a:gd name="T37" fmla="*/ 238286 h 1583344"/>
                <a:gd name="T38" fmla="*/ 1243416 w 1581512"/>
                <a:gd name="T39" fmla="*/ 15688 h 1583344"/>
                <a:gd name="T40" fmla="*/ 1296597 w 1581512"/>
                <a:gd name="T41" fmla="*/ 7563 h 158334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1581512"/>
                <a:gd name="T64" fmla="*/ 0 h 1583344"/>
                <a:gd name="T65" fmla="*/ 1581512 w 1581512"/>
                <a:gd name="T66" fmla="*/ 1583344 h 158334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1581512" h="1583344">
                  <a:moveTo>
                    <a:pt x="1581512" y="0"/>
                  </a:moveTo>
                  <a:lnTo>
                    <a:pt x="1581512" y="1583344"/>
                  </a:lnTo>
                  <a:lnTo>
                    <a:pt x="201988" y="1583344"/>
                  </a:lnTo>
                  <a:lnTo>
                    <a:pt x="204537" y="1532872"/>
                  </a:lnTo>
                  <a:lnTo>
                    <a:pt x="0" y="1368099"/>
                  </a:lnTo>
                  <a:lnTo>
                    <a:pt x="13792" y="1277729"/>
                  </a:lnTo>
                  <a:cubicBezTo>
                    <a:pt x="35109" y="1173558"/>
                    <a:pt x="66547" y="1073074"/>
                    <a:pt x="107035" y="977350"/>
                  </a:cubicBezTo>
                  <a:lnTo>
                    <a:pt x="141831" y="905119"/>
                  </a:lnTo>
                  <a:lnTo>
                    <a:pt x="401497" y="886697"/>
                  </a:lnTo>
                  <a:lnTo>
                    <a:pt x="436882" y="828450"/>
                  </a:lnTo>
                  <a:lnTo>
                    <a:pt x="500697" y="743113"/>
                  </a:lnTo>
                  <a:lnTo>
                    <a:pt x="434542" y="485682"/>
                  </a:lnTo>
                  <a:lnTo>
                    <a:pt x="449978" y="468697"/>
                  </a:lnTo>
                  <a:cubicBezTo>
                    <a:pt x="522375" y="396301"/>
                    <a:pt x="601675" y="330809"/>
                    <a:pt x="686808" y="273295"/>
                  </a:cubicBezTo>
                  <a:lnTo>
                    <a:pt x="798947" y="205168"/>
                  </a:lnTo>
                  <a:lnTo>
                    <a:pt x="1024496" y="337827"/>
                  </a:lnTo>
                  <a:lnTo>
                    <a:pt x="1044209" y="328331"/>
                  </a:lnTo>
                  <a:cubicBezTo>
                    <a:pt x="1085495" y="310868"/>
                    <a:pt x="1127808" y="295357"/>
                    <a:pt x="1171032" y="281913"/>
                  </a:cubicBezTo>
                  <a:lnTo>
                    <a:pt x="1255054" y="260309"/>
                  </a:lnTo>
                  <a:lnTo>
                    <a:pt x="1359743" y="17138"/>
                  </a:lnTo>
                  <a:lnTo>
                    <a:pt x="1417899" y="8262"/>
                  </a:lnTo>
                  <a:lnTo>
                    <a:pt x="1581512" y="0"/>
                  </a:lnTo>
                  <a:close/>
                </a:path>
              </a:pathLst>
            </a:custGeom>
            <a:solidFill>
              <a:srgbClr val="10FBFE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0488" name="任意多边形 11"/>
            <p:cNvSpPr>
              <a:spLocks noChangeArrowheads="1"/>
            </p:cNvSpPr>
            <p:nvPr/>
          </p:nvSpPr>
          <p:spPr bwMode="auto">
            <a:xfrm flipH="1" flipV="1">
              <a:off x="5224463" y="4421188"/>
              <a:ext cx="1447800" cy="1449387"/>
            </a:xfrm>
            <a:custGeom>
              <a:avLst/>
              <a:gdLst>
                <a:gd name="T0" fmla="*/ 1447800 w 1581512"/>
                <a:gd name="T1" fmla="*/ 0 h 1583344"/>
                <a:gd name="T2" fmla="*/ 1447800 w 1581512"/>
                <a:gd name="T3" fmla="*/ 1449387 h 1583344"/>
                <a:gd name="T4" fmla="*/ 184911 w 1581512"/>
                <a:gd name="T5" fmla="*/ 1449387 h 1583344"/>
                <a:gd name="T6" fmla="*/ 187244 w 1581512"/>
                <a:gd name="T7" fmla="*/ 1403185 h 1583344"/>
                <a:gd name="T8" fmla="*/ 0 w 1581512"/>
                <a:gd name="T9" fmla="*/ 1252353 h 1583344"/>
                <a:gd name="T10" fmla="*/ 12626 w 1581512"/>
                <a:gd name="T11" fmla="*/ 1169628 h 1583344"/>
                <a:gd name="T12" fmla="*/ 97986 w 1581512"/>
                <a:gd name="T13" fmla="*/ 894662 h 1583344"/>
                <a:gd name="T14" fmla="*/ 129840 w 1581512"/>
                <a:gd name="T15" fmla="*/ 828542 h 1583344"/>
                <a:gd name="T16" fmla="*/ 367552 w 1581512"/>
                <a:gd name="T17" fmla="*/ 811679 h 1583344"/>
                <a:gd name="T18" fmla="*/ 399945 w 1581512"/>
                <a:gd name="T19" fmla="*/ 758360 h 1583344"/>
                <a:gd name="T20" fmla="*/ 458365 w 1581512"/>
                <a:gd name="T21" fmla="*/ 680243 h 1583344"/>
                <a:gd name="T22" fmla="*/ 397803 w 1581512"/>
                <a:gd name="T23" fmla="*/ 444591 h 1583344"/>
                <a:gd name="T24" fmla="*/ 411934 w 1581512"/>
                <a:gd name="T25" fmla="*/ 429043 h 1583344"/>
                <a:gd name="T26" fmla="*/ 628740 w 1581512"/>
                <a:gd name="T27" fmla="*/ 250173 h 1583344"/>
                <a:gd name="T28" fmla="*/ 731398 w 1581512"/>
                <a:gd name="T29" fmla="*/ 187810 h 1583344"/>
                <a:gd name="T30" fmla="*/ 937878 w 1581512"/>
                <a:gd name="T31" fmla="*/ 309246 h 1583344"/>
                <a:gd name="T32" fmla="*/ 955924 w 1581512"/>
                <a:gd name="T33" fmla="*/ 300553 h 1583344"/>
                <a:gd name="T34" fmla="*/ 1072025 w 1581512"/>
                <a:gd name="T35" fmla="*/ 258062 h 1583344"/>
                <a:gd name="T36" fmla="*/ 1148943 w 1581512"/>
                <a:gd name="T37" fmla="*/ 238286 h 1583344"/>
                <a:gd name="T38" fmla="*/ 1244781 w 1581512"/>
                <a:gd name="T39" fmla="*/ 15688 h 1583344"/>
                <a:gd name="T40" fmla="*/ 1298020 w 1581512"/>
                <a:gd name="T41" fmla="*/ 7563 h 158334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1581512"/>
                <a:gd name="T64" fmla="*/ 0 h 1583344"/>
                <a:gd name="T65" fmla="*/ 1581512 w 1581512"/>
                <a:gd name="T66" fmla="*/ 1583344 h 158334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1581512" h="1583344">
                  <a:moveTo>
                    <a:pt x="1581512" y="0"/>
                  </a:moveTo>
                  <a:lnTo>
                    <a:pt x="1581512" y="1583344"/>
                  </a:lnTo>
                  <a:lnTo>
                    <a:pt x="201988" y="1583344"/>
                  </a:lnTo>
                  <a:lnTo>
                    <a:pt x="204537" y="1532872"/>
                  </a:lnTo>
                  <a:lnTo>
                    <a:pt x="0" y="1368099"/>
                  </a:lnTo>
                  <a:lnTo>
                    <a:pt x="13792" y="1277729"/>
                  </a:lnTo>
                  <a:cubicBezTo>
                    <a:pt x="35109" y="1173558"/>
                    <a:pt x="66547" y="1073074"/>
                    <a:pt x="107035" y="977350"/>
                  </a:cubicBezTo>
                  <a:lnTo>
                    <a:pt x="141831" y="905119"/>
                  </a:lnTo>
                  <a:lnTo>
                    <a:pt x="401497" y="886697"/>
                  </a:lnTo>
                  <a:lnTo>
                    <a:pt x="436882" y="828450"/>
                  </a:lnTo>
                  <a:lnTo>
                    <a:pt x="500697" y="743113"/>
                  </a:lnTo>
                  <a:lnTo>
                    <a:pt x="434542" y="485682"/>
                  </a:lnTo>
                  <a:lnTo>
                    <a:pt x="449978" y="468697"/>
                  </a:lnTo>
                  <a:cubicBezTo>
                    <a:pt x="522375" y="396301"/>
                    <a:pt x="601675" y="330809"/>
                    <a:pt x="686808" y="273295"/>
                  </a:cubicBezTo>
                  <a:lnTo>
                    <a:pt x="798947" y="205168"/>
                  </a:lnTo>
                  <a:lnTo>
                    <a:pt x="1024496" y="337827"/>
                  </a:lnTo>
                  <a:lnTo>
                    <a:pt x="1044209" y="328331"/>
                  </a:lnTo>
                  <a:cubicBezTo>
                    <a:pt x="1085495" y="310868"/>
                    <a:pt x="1127808" y="295357"/>
                    <a:pt x="1171032" y="281913"/>
                  </a:cubicBezTo>
                  <a:lnTo>
                    <a:pt x="1255054" y="260309"/>
                  </a:lnTo>
                  <a:lnTo>
                    <a:pt x="1359743" y="17138"/>
                  </a:lnTo>
                  <a:lnTo>
                    <a:pt x="1417899" y="8262"/>
                  </a:lnTo>
                  <a:lnTo>
                    <a:pt x="1581512" y="0"/>
                  </a:ln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0489" name="任意多边形 22"/>
            <p:cNvSpPr>
              <a:spLocks noChangeArrowheads="1"/>
            </p:cNvSpPr>
            <p:nvPr/>
          </p:nvSpPr>
          <p:spPr bwMode="auto">
            <a:xfrm rot="687363" flipH="1">
              <a:off x="7294563" y="2012950"/>
              <a:ext cx="1039812" cy="1041400"/>
            </a:xfrm>
            <a:custGeom>
              <a:avLst/>
              <a:gdLst>
                <a:gd name="T0" fmla="*/ 1039812 w 1581512"/>
                <a:gd name="T1" fmla="*/ 0 h 1583344"/>
                <a:gd name="T2" fmla="*/ 1039812 w 1581512"/>
                <a:gd name="T3" fmla="*/ 1041400 h 1583344"/>
                <a:gd name="T4" fmla="*/ 132803 w 1581512"/>
                <a:gd name="T5" fmla="*/ 1041400 h 1583344"/>
                <a:gd name="T6" fmla="*/ 134479 w 1581512"/>
                <a:gd name="T7" fmla="*/ 1008203 h 1583344"/>
                <a:gd name="T8" fmla="*/ 0 w 1581512"/>
                <a:gd name="T9" fmla="*/ 899829 h 1583344"/>
                <a:gd name="T10" fmla="*/ 9068 w 1581512"/>
                <a:gd name="T11" fmla="*/ 840390 h 1583344"/>
                <a:gd name="T12" fmla="*/ 70373 w 1581512"/>
                <a:gd name="T13" fmla="*/ 642824 h 1583344"/>
                <a:gd name="T14" fmla="*/ 93251 w 1581512"/>
                <a:gd name="T15" fmla="*/ 595317 h 1583344"/>
                <a:gd name="T16" fmla="*/ 263976 w 1581512"/>
                <a:gd name="T17" fmla="*/ 583200 h 1583344"/>
                <a:gd name="T18" fmla="*/ 287241 w 1581512"/>
                <a:gd name="T19" fmla="*/ 544890 h 1583344"/>
                <a:gd name="T20" fmla="*/ 329198 w 1581512"/>
                <a:gd name="T21" fmla="*/ 488762 h 1583344"/>
                <a:gd name="T22" fmla="*/ 285703 w 1581512"/>
                <a:gd name="T23" fmla="*/ 319444 h 1583344"/>
                <a:gd name="T24" fmla="*/ 295851 w 1581512"/>
                <a:gd name="T25" fmla="*/ 308272 h 1583344"/>
                <a:gd name="T26" fmla="*/ 451562 w 1581512"/>
                <a:gd name="T27" fmla="*/ 179752 h 1583344"/>
                <a:gd name="T28" fmla="*/ 525291 w 1581512"/>
                <a:gd name="T29" fmla="*/ 134943 h 1583344"/>
                <a:gd name="T30" fmla="*/ 673585 w 1581512"/>
                <a:gd name="T31" fmla="*/ 222196 h 1583344"/>
                <a:gd name="T32" fmla="*/ 686546 w 1581512"/>
                <a:gd name="T33" fmla="*/ 215950 h 1583344"/>
                <a:gd name="T34" fmla="*/ 769930 w 1581512"/>
                <a:gd name="T35" fmla="*/ 185420 h 1583344"/>
                <a:gd name="T36" fmla="*/ 825172 w 1581512"/>
                <a:gd name="T37" fmla="*/ 171211 h 1583344"/>
                <a:gd name="T38" fmla="*/ 894003 w 1581512"/>
                <a:gd name="T39" fmla="*/ 11272 h 1583344"/>
                <a:gd name="T40" fmla="*/ 932240 w 1581512"/>
                <a:gd name="T41" fmla="*/ 5434 h 158334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1581512"/>
                <a:gd name="T64" fmla="*/ 0 h 1583344"/>
                <a:gd name="T65" fmla="*/ 1581512 w 1581512"/>
                <a:gd name="T66" fmla="*/ 1583344 h 158334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1581512" h="1583344">
                  <a:moveTo>
                    <a:pt x="1581512" y="0"/>
                  </a:moveTo>
                  <a:lnTo>
                    <a:pt x="1581512" y="1583344"/>
                  </a:lnTo>
                  <a:lnTo>
                    <a:pt x="201988" y="1583344"/>
                  </a:lnTo>
                  <a:lnTo>
                    <a:pt x="204537" y="1532872"/>
                  </a:lnTo>
                  <a:lnTo>
                    <a:pt x="0" y="1368099"/>
                  </a:lnTo>
                  <a:lnTo>
                    <a:pt x="13792" y="1277729"/>
                  </a:lnTo>
                  <a:cubicBezTo>
                    <a:pt x="35109" y="1173558"/>
                    <a:pt x="66547" y="1073074"/>
                    <a:pt x="107035" y="977350"/>
                  </a:cubicBezTo>
                  <a:lnTo>
                    <a:pt x="141831" y="905119"/>
                  </a:lnTo>
                  <a:lnTo>
                    <a:pt x="401497" y="886697"/>
                  </a:lnTo>
                  <a:lnTo>
                    <a:pt x="436882" y="828450"/>
                  </a:lnTo>
                  <a:lnTo>
                    <a:pt x="500697" y="743113"/>
                  </a:lnTo>
                  <a:lnTo>
                    <a:pt x="434542" y="485682"/>
                  </a:lnTo>
                  <a:lnTo>
                    <a:pt x="449978" y="468697"/>
                  </a:lnTo>
                  <a:cubicBezTo>
                    <a:pt x="522375" y="396301"/>
                    <a:pt x="601675" y="330809"/>
                    <a:pt x="686808" y="273295"/>
                  </a:cubicBezTo>
                  <a:lnTo>
                    <a:pt x="798947" y="205168"/>
                  </a:lnTo>
                  <a:lnTo>
                    <a:pt x="1024496" y="337827"/>
                  </a:lnTo>
                  <a:lnTo>
                    <a:pt x="1044209" y="328331"/>
                  </a:lnTo>
                  <a:cubicBezTo>
                    <a:pt x="1085495" y="310868"/>
                    <a:pt x="1127808" y="295357"/>
                    <a:pt x="1171032" y="281913"/>
                  </a:cubicBezTo>
                  <a:lnTo>
                    <a:pt x="1255054" y="260309"/>
                  </a:lnTo>
                  <a:lnTo>
                    <a:pt x="1359743" y="17138"/>
                  </a:lnTo>
                  <a:lnTo>
                    <a:pt x="1417899" y="8262"/>
                  </a:lnTo>
                  <a:lnTo>
                    <a:pt x="1581512" y="0"/>
                  </a:lnTo>
                  <a:close/>
                </a:path>
              </a:pathLst>
            </a:custGeom>
            <a:solidFill>
              <a:srgbClr val="10FBFE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0490" name="任意多边形 23"/>
            <p:cNvSpPr>
              <a:spLocks noChangeArrowheads="1"/>
            </p:cNvSpPr>
            <p:nvPr/>
          </p:nvSpPr>
          <p:spPr bwMode="auto">
            <a:xfrm rot="687363">
              <a:off x="6275388" y="1806575"/>
              <a:ext cx="1039812" cy="1041400"/>
            </a:xfrm>
            <a:custGeom>
              <a:avLst/>
              <a:gdLst>
                <a:gd name="T0" fmla="*/ 1039812 w 1581512"/>
                <a:gd name="T1" fmla="*/ 0 h 1583344"/>
                <a:gd name="T2" fmla="*/ 1039812 w 1581512"/>
                <a:gd name="T3" fmla="*/ 1041400 h 1583344"/>
                <a:gd name="T4" fmla="*/ 132803 w 1581512"/>
                <a:gd name="T5" fmla="*/ 1041400 h 1583344"/>
                <a:gd name="T6" fmla="*/ 134479 w 1581512"/>
                <a:gd name="T7" fmla="*/ 1008203 h 1583344"/>
                <a:gd name="T8" fmla="*/ 0 w 1581512"/>
                <a:gd name="T9" fmla="*/ 899829 h 1583344"/>
                <a:gd name="T10" fmla="*/ 9068 w 1581512"/>
                <a:gd name="T11" fmla="*/ 840390 h 1583344"/>
                <a:gd name="T12" fmla="*/ 70373 w 1581512"/>
                <a:gd name="T13" fmla="*/ 642824 h 1583344"/>
                <a:gd name="T14" fmla="*/ 93251 w 1581512"/>
                <a:gd name="T15" fmla="*/ 595317 h 1583344"/>
                <a:gd name="T16" fmla="*/ 263976 w 1581512"/>
                <a:gd name="T17" fmla="*/ 583200 h 1583344"/>
                <a:gd name="T18" fmla="*/ 287241 w 1581512"/>
                <a:gd name="T19" fmla="*/ 544890 h 1583344"/>
                <a:gd name="T20" fmla="*/ 329198 w 1581512"/>
                <a:gd name="T21" fmla="*/ 488762 h 1583344"/>
                <a:gd name="T22" fmla="*/ 285703 w 1581512"/>
                <a:gd name="T23" fmla="*/ 319444 h 1583344"/>
                <a:gd name="T24" fmla="*/ 295851 w 1581512"/>
                <a:gd name="T25" fmla="*/ 308272 h 1583344"/>
                <a:gd name="T26" fmla="*/ 451562 w 1581512"/>
                <a:gd name="T27" fmla="*/ 179752 h 1583344"/>
                <a:gd name="T28" fmla="*/ 525291 w 1581512"/>
                <a:gd name="T29" fmla="*/ 134943 h 1583344"/>
                <a:gd name="T30" fmla="*/ 673585 w 1581512"/>
                <a:gd name="T31" fmla="*/ 222196 h 1583344"/>
                <a:gd name="T32" fmla="*/ 686546 w 1581512"/>
                <a:gd name="T33" fmla="*/ 215950 h 1583344"/>
                <a:gd name="T34" fmla="*/ 769930 w 1581512"/>
                <a:gd name="T35" fmla="*/ 185420 h 1583344"/>
                <a:gd name="T36" fmla="*/ 825172 w 1581512"/>
                <a:gd name="T37" fmla="*/ 171211 h 1583344"/>
                <a:gd name="T38" fmla="*/ 894003 w 1581512"/>
                <a:gd name="T39" fmla="*/ 11272 h 1583344"/>
                <a:gd name="T40" fmla="*/ 932240 w 1581512"/>
                <a:gd name="T41" fmla="*/ 5434 h 158334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1581512"/>
                <a:gd name="T64" fmla="*/ 0 h 1583344"/>
                <a:gd name="T65" fmla="*/ 1581512 w 1581512"/>
                <a:gd name="T66" fmla="*/ 1583344 h 158334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1581512" h="1583344">
                  <a:moveTo>
                    <a:pt x="1581512" y="0"/>
                  </a:moveTo>
                  <a:lnTo>
                    <a:pt x="1581512" y="1583344"/>
                  </a:lnTo>
                  <a:lnTo>
                    <a:pt x="201988" y="1583344"/>
                  </a:lnTo>
                  <a:lnTo>
                    <a:pt x="204537" y="1532872"/>
                  </a:lnTo>
                  <a:lnTo>
                    <a:pt x="0" y="1368099"/>
                  </a:lnTo>
                  <a:lnTo>
                    <a:pt x="13792" y="1277729"/>
                  </a:lnTo>
                  <a:cubicBezTo>
                    <a:pt x="35109" y="1173558"/>
                    <a:pt x="66547" y="1073074"/>
                    <a:pt x="107035" y="977350"/>
                  </a:cubicBezTo>
                  <a:lnTo>
                    <a:pt x="141831" y="905119"/>
                  </a:lnTo>
                  <a:lnTo>
                    <a:pt x="401497" y="886697"/>
                  </a:lnTo>
                  <a:lnTo>
                    <a:pt x="436882" y="828450"/>
                  </a:lnTo>
                  <a:lnTo>
                    <a:pt x="500697" y="743113"/>
                  </a:lnTo>
                  <a:lnTo>
                    <a:pt x="434542" y="485682"/>
                  </a:lnTo>
                  <a:lnTo>
                    <a:pt x="449978" y="468697"/>
                  </a:lnTo>
                  <a:cubicBezTo>
                    <a:pt x="522375" y="396301"/>
                    <a:pt x="601675" y="330809"/>
                    <a:pt x="686808" y="273295"/>
                  </a:cubicBezTo>
                  <a:lnTo>
                    <a:pt x="798947" y="205168"/>
                  </a:lnTo>
                  <a:lnTo>
                    <a:pt x="1024496" y="337827"/>
                  </a:lnTo>
                  <a:lnTo>
                    <a:pt x="1044209" y="328331"/>
                  </a:lnTo>
                  <a:cubicBezTo>
                    <a:pt x="1085495" y="310868"/>
                    <a:pt x="1127808" y="295357"/>
                    <a:pt x="1171032" y="281913"/>
                  </a:cubicBezTo>
                  <a:lnTo>
                    <a:pt x="1255054" y="260309"/>
                  </a:lnTo>
                  <a:lnTo>
                    <a:pt x="1359743" y="17138"/>
                  </a:lnTo>
                  <a:lnTo>
                    <a:pt x="1417899" y="8262"/>
                  </a:lnTo>
                  <a:lnTo>
                    <a:pt x="1581512" y="0"/>
                  </a:ln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0491" name="任意多边形 24"/>
            <p:cNvSpPr>
              <a:spLocks noChangeArrowheads="1"/>
            </p:cNvSpPr>
            <p:nvPr/>
          </p:nvSpPr>
          <p:spPr bwMode="auto">
            <a:xfrm rot="687363" flipH="1" flipV="1">
              <a:off x="7088188" y="3032125"/>
              <a:ext cx="1039812" cy="1041400"/>
            </a:xfrm>
            <a:custGeom>
              <a:avLst/>
              <a:gdLst>
                <a:gd name="T0" fmla="*/ 1039812 w 1581512"/>
                <a:gd name="T1" fmla="*/ 0 h 1583344"/>
                <a:gd name="T2" fmla="*/ 1039812 w 1581512"/>
                <a:gd name="T3" fmla="*/ 1041400 h 1583344"/>
                <a:gd name="T4" fmla="*/ 132803 w 1581512"/>
                <a:gd name="T5" fmla="*/ 1041400 h 1583344"/>
                <a:gd name="T6" fmla="*/ 134479 w 1581512"/>
                <a:gd name="T7" fmla="*/ 1008203 h 1583344"/>
                <a:gd name="T8" fmla="*/ 0 w 1581512"/>
                <a:gd name="T9" fmla="*/ 899829 h 1583344"/>
                <a:gd name="T10" fmla="*/ 9068 w 1581512"/>
                <a:gd name="T11" fmla="*/ 840390 h 1583344"/>
                <a:gd name="T12" fmla="*/ 70373 w 1581512"/>
                <a:gd name="T13" fmla="*/ 642824 h 1583344"/>
                <a:gd name="T14" fmla="*/ 93251 w 1581512"/>
                <a:gd name="T15" fmla="*/ 595317 h 1583344"/>
                <a:gd name="T16" fmla="*/ 263976 w 1581512"/>
                <a:gd name="T17" fmla="*/ 583200 h 1583344"/>
                <a:gd name="T18" fmla="*/ 287241 w 1581512"/>
                <a:gd name="T19" fmla="*/ 544890 h 1583344"/>
                <a:gd name="T20" fmla="*/ 329198 w 1581512"/>
                <a:gd name="T21" fmla="*/ 488762 h 1583344"/>
                <a:gd name="T22" fmla="*/ 285703 w 1581512"/>
                <a:gd name="T23" fmla="*/ 319444 h 1583344"/>
                <a:gd name="T24" fmla="*/ 295851 w 1581512"/>
                <a:gd name="T25" fmla="*/ 308272 h 1583344"/>
                <a:gd name="T26" fmla="*/ 451562 w 1581512"/>
                <a:gd name="T27" fmla="*/ 179752 h 1583344"/>
                <a:gd name="T28" fmla="*/ 525291 w 1581512"/>
                <a:gd name="T29" fmla="*/ 134943 h 1583344"/>
                <a:gd name="T30" fmla="*/ 673585 w 1581512"/>
                <a:gd name="T31" fmla="*/ 222196 h 1583344"/>
                <a:gd name="T32" fmla="*/ 686546 w 1581512"/>
                <a:gd name="T33" fmla="*/ 215950 h 1583344"/>
                <a:gd name="T34" fmla="*/ 769930 w 1581512"/>
                <a:gd name="T35" fmla="*/ 185420 h 1583344"/>
                <a:gd name="T36" fmla="*/ 825172 w 1581512"/>
                <a:gd name="T37" fmla="*/ 171211 h 1583344"/>
                <a:gd name="T38" fmla="*/ 894003 w 1581512"/>
                <a:gd name="T39" fmla="*/ 11272 h 1583344"/>
                <a:gd name="T40" fmla="*/ 932240 w 1581512"/>
                <a:gd name="T41" fmla="*/ 5434 h 158334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1581512"/>
                <a:gd name="T64" fmla="*/ 0 h 1583344"/>
                <a:gd name="T65" fmla="*/ 1581512 w 1581512"/>
                <a:gd name="T66" fmla="*/ 1583344 h 158334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1581512" h="1583344">
                  <a:moveTo>
                    <a:pt x="1581512" y="0"/>
                  </a:moveTo>
                  <a:lnTo>
                    <a:pt x="1581512" y="1583344"/>
                  </a:lnTo>
                  <a:lnTo>
                    <a:pt x="201988" y="1583344"/>
                  </a:lnTo>
                  <a:lnTo>
                    <a:pt x="204537" y="1532872"/>
                  </a:lnTo>
                  <a:lnTo>
                    <a:pt x="0" y="1368099"/>
                  </a:lnTo>
                  <a:lnTo>
                    <a:pt x="13792" y="1277729"/>
                  </a:lnTo>
                  <a:cubicBezTo>
                    <a:pt x="35109" y="1173558"/>
                    <a:pt x="66547" y="1073074"/>
                    <a:pt x="107035" y="977350"/>
                  </a:cubicBezTo>
                  <a:lnTo>
                    <a:pt x="141831" y="905119"/>
                  </a:lnTo>
                  <a:lnTo>
                    <a:pt x="401497" y="886697"/>
                  </a:lnTo>
                  <a:lnTo>
                    <a:pt x="436882" y="828450"/>
                  </a:lnTo>
                  <a:lnTo>
                    <a:pt x="500697" y="743113"/>
                  </a:lnTo>
                  <a:lnTo>
                    <a:pt x="434542" y="485682"/>
                  </a:lnTo>
                  <a:lnTo>
                    <a:pt x="449978" y="468697"/>
                  </a:lnTo>
                  <a:cubicBezTo>
                    <a:pt x="522375" y="396301"/>
                    <a:pt x="601675" y="330809"/>
                    <a:pt x="686808" y="273295"/>
                  </a:cubicBezTo>
                  <a:lnTo>
                    <a:pt x="798947" y="205168"/>
                  </a:lnTo>
                  <a:lnTo>
                    <a:pt x="1024496" y="337827"/>
                  </a:lnTo>
                  <a:lnTo>
                    <a:pt x="1044209" y="328331"/>
                  </a:lnTo>
                  <a:cubicBezTo>
                    <a:pt x="1085495" y="310868"/>
                    <a:pt x="1127808" y="295357"/>
                    <a:pt x="1171032" y="281913"/>
                  </a:cubicBezTo>
                  <a:lnTo>
                    <a:pt x="1255054" y="260309"/>
                  </a:lnTo>
                  <a:lnTo>
                    <a:pt x="1359743" y="17138"/>
                  </a:lnTo>
                  <a:lnTo>
                    <a:pt x="1417899" y="8262"/>
                  </a:lnTo>
                  <a:lnTo>
                    <a:pt x="1581512" y="0"/>
                  </a:lnTo>
                  <a:close/>
                </a:path>
              </a:pathLst>
            </a:custGeom>
            <a:solidFill>
              <a:srgbClr val="10FBFE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0492" name="任意多边形 25"/>
            <p:cNvSpPr>
              <a:spLocks noChangeArrowheads="1"/>
            </p:cNvSpPr>
            <p:nvPr/>
          </p:nvSpPr>
          <p:spPr bwMode="auto">
            <a:xfrm rot="687363" flipV="1">
              <a:off x="6069013" y="2825750"/>
              <a:ext cx="1039812" cy="1041400"/>
            </a:xfrm>
            <a:custGeom>
              <a:avLst/>
              <a:gdLst>
                <a:gd name="T0" fmla="*/ 1039812 w 1581512"/>
                <a:gd name="T1" fmla="*/ 0 h 1583344"/>
                <a:gd name="T2" fmla="*/ 1039812 w 1581512"/>
                <a:gd name="T3" fmla="*/ 1041400 h 1583344"/>
                <a:gd name="T4" fmla="*/ 132803 w 1581512"/>
                <a:gd name="T5" fmla="*/ 1041400 h 1583344"/>
                <a:gd name="T6" fmla="*/ 134479 w 1581512"/>
                <a:gd name="T7" fmla="*/ 1008203 h 1583344"/>
                <a:gd name="T8" fmla="*/ 0 w 1581512"/>
                <a:gd name="T9" fmla="*/ 899829 h 1583344"/>
                <a:gd name="T10" fmla="*/ 9068 w 1581512"/>
                <a:gd name="T11" fmla="*/ 840390 h 1583344"/>
                <a:gd name="T12" fmla="*/ 70373 w 1581512"/>
                <a:gd name="T13" fmla="*/ 642824 h 1583344"/>
                <a:gd name="T14" fmla="*/ 93251 w 1581512"/>
                <a:gd name="T15" fmla="*/ 595317 h 1583344"/>
                <a:gd name="T16" fmla="*/ 263976 w 1581512"/>
                <a:gd name="T17" fmla="*/ 583200 h 1583344"/>
                <a:gd name="T18" fmla="*/ 287241 w 1581512"/>
                <a:gd name="T19" fmla="*/ 544890 h 1583344"/>
                <a:gd name="T20" fmla="*/ 329198 w 1581512"/>
                <a:gd name="T21" fmla="*/ 488762 h 1583344"/>
                <a:gd name="T22" fmla="*/ 285703 w 1581512"/>
                <a:gd name="T23" fmla="*/ 319444 h 1583344"/>
                <a:gd name="T24" fmla="*/ 295851 w 1581512"/>
                <a:gd name="T25" fmla="*/ 308272 h 1583344"/>
                <a:gd name="T26" fmla="*/ 451562 w 1581512"/>
                <a:gd name="T27" fmla="*/ 179752 h 1583344"/>
                <a:gd name="T28" fmla="*/ 525291 w 1581512"/>
                <a:gd name="T29" fmla="*/ 134943 h 1583344"/>
                <a:gd name="T30" fmla="*/ 673585 w 1581512"/>
                <a:gd name="T31" fmla="*/ 222196 h 1583344"/>
                <a:gd name="T32" fmla="*/ 686546 w 1581512"/>
                <a:gd name="T33" fmla="*/ 215950 h 1583344"/>
                <a:gd name="T34" fmla="*/ 769930 w 1581512"/>
                <a:gd name="T35" fmla="*/ 185420 h 1583344"/>
                <a:gd name="T36" fmla="*/ 825172 w 1581512"/>
                <a:gd name="T37" fmla="*/ 171211 h 1583344"/>
                <a:gd name="T38" fmla="*/ 894003 w 1581512"/>
                <a:gd name="T39" fmla="*/ 11272 h 1583344"/>
                <a:gd name="T40" fmla="*/ 932240 w 1581512"/>
                <a:gd name="T41" fmla="*/ 5434 h 158334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1581512"/>
                <a:gd name="T64" fmla="*/ 0 h 1583344"/>
                <a:gd name="T65" fmla="*/ 1581512 w 1581512"/>
                <a:gd name="T66" fmla="*/ 1583344 h 158334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1581512" h="1583344">
                  <a:moveTo>
                    <a:pt x="1581512" y="0"/>
                  </a:moveTo>
                  <a:lnTo>
                    <a:pt x="1581512" y="1583344"/>
                  </a:lnTo>
                  <a:lnTo>
                    <a:pt x="201988" y="1583344"/>
                  </a:lnTo>
                  <a:lnTo>
                    <a:pt x="204537" y="1532872"/>
                  </a:lnTo>
                  <a:lnTo>
                    <a:pt x="0" y="1368099"/>
                  </a:lnTo>
                  <a:lnTo>
                    <a:pt x="13792" y="1277729"/>
                  </a:lnTo>
                  <a:cubicBezTo>
                    <a:pt x="35109" y="1173558"/>
                    <a:pt x="66547" y="1073074"/>
                    <a:pt x="107035" y="977350"/>
                  </a:cubicBezTo>
                  <a:lnTo>
                    <a:pt x="141831" y="905119"/>
                  </a:lnTo>
                  <a:lnTo>
                    <a:pt x="401497" y="886697"/>
                  </a:lnTo>
                  <a:lnTo>
                    <a:pt x="436882" y="828450"/>
                  </a:lnTo>
                  <a:lnTo>
                    <a:pt x="500697" y="743113"/>
                  </a:lnTo>
                  <a:lnTo>
                    <a:pt x="434542" y="485682"/>
                  </a:lnTo>
                  <a:lnTo>
                    <a:pt x="449978" y="468697"/>
                  </a:lnTo>
                  <a:cubicBezTo>
                    <a:pt x="522375" y="396301"/>
                    <a:pt x="601675" y="330809"/>
                    <a:pt x="686808" y="273295"/>
                  </a:cubicBezTo>
                  <a:lnTo>
                    <a:pt x="798947" y="205168"/>
                  </a:lnTo>
                  <a:lnTo>
                    <a:pt x="1024496" y="337827"/>
                  </a:lnTo>
                  <a:lnTo>
                    <a:pt x="1044209" y="328331"/>
                  </a:lnTo>
                  <a:cubicBezTo>
                    <a:pt x="1085495" y="310868"/>
                    <a:pt x="1127808" y="295357"/>
                    <a:pt x="1171032" y="281913"/>
                  </a:cubicBezTo>
                  <a:lnTo>
                    <a:pt x="1255054" y="260309"/>
                  </a:lnTo>
                  <a:lnTo>
                    <a:pt x="1359743" y="17138"/>
                  </a:lnTo>
                  <a:lnTo>
                    <a:pt x="1417899" y="8262"/>
                  </a:lnTo>
                  <a:lnTo>
                    <a:pt x="1581512" y="0"/>
                  </a:lnTo>
                  <a:close/>
                </a:path>
              </a:pathLst>
            </a:custGeom>
            <a:solidFill>
              <a:srgbClr val="10FBFE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grpSp>
          <p:nvGrpSpPr>
            <p:cNvPr id="20497" name="组合 40"/>
            <p:cNvGrpSpPr/>
            <p:nvPr/>
          </p:nvGrpSpPr>
          <p:grpSpPr bwMode="auto">
            <a:xfrm>
              <a:off x="4464050" y="3560763"/>
              <a:ext cx="463550" cy="517525"/>
              <a:chOff x="0" y="0"/>
              <a:chExt cx="402656" cy="450303"/>
            </a:xfrm>
          </p:grpSpPr>
          <p:sp>
            <p:nvSpPr>
              <p:cNvPr id="20520" name="Freeform 108"/>
              <p:cNvSpPr>
                <a:spLocks noEditPoints="1" noChangeArrowheads="1"/>
              </p:cNvSpPr>
              <p:nvPr/>
            </p:nvSpPr>
            <p:spPr bwMode="auto">
              <a:xfrm>
                <a:off x="69134" y="167228"/>
                <a:ext cx="56988" cy="57923"/>
              </a:xfrm>
              <a:custGeom>
                <a:avLst/>
                <a:gdLst>
                  <a:gd name="T0" fmla="*/ 28494 w 26"/>
                  <a:gd name="T1" fmla="*/ 0 h 26"/>
                  <a:gd name="T2" fmla="*/ 0 w 26"/>
                  <a:gd name="T3" fmla="*/ 28962 h 26"/>
                  <a:gd name="T4" fmla="*/ 28494 w 26"/>
                  <a:gd name="T5" fmla="*/ 57923 h 26"/>
                  <a:gd name="T6" fmla="*/ 56988 w 26"/>
                  <a:gd name="T7" fmla="*/ 28962 h 26"/>
                  <a:gd name="T8" fmla="*/ 28494 w 26"/>
                  <a:gd name="T9" fmla="*/ 0 h 26"/>
                  <a:gd name="T10" fmla="*/ 28494 w 26"/>
                  <a:gd name="T11" fmla="*/ 51240 h 26"/>
                  <a:gd name="T12" fmla="*/ 6576 w 26"/>
                  <a:gd name="T13" fmla="*/ 28962 h 26"/>
                  <a:gd name="T14" fmla="*/ 28494 w 26"/>
                  <a:gd name="T15" fmla="*/ 6683 h 26"/>
                  <a:gd name="T16" fmla="*/ 50412 w 26"/>
                  <a:gd name="T17" fmla="*/ 28962 h 26"/>
                  <a:gd name="T18" fmla="*/ 28494 w 26"/>
                  <a:gd name="T19" fmla="*/ 51240 h 2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"/>
                  <a:gd name="T31" fmla="*/ 0 h 26"/>
                  <a:gd name="T32" fmla="*/ 26 w 26"/>
                  <a:gd name="T33" fmla="*/ 26 h 2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" h="26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20"/>
                      <a:pt x="6" y="26"/>
                      <a:pt x="13" y="26"/>
                    </a:cubicBezTo>
                    <a:cubicBezTo>
                      <a:pt x="20" y="26"/>
                      <a:pt x="26" y="20"/>
                      <a:pt x="26" y="13"/>
                    </a:cubicBezTo>
                    <a:cubicBezTo>
                      <a:pt x="26" y="6"/>
                      <a:pt x="20" y="0"/>
                      <a:pt x="13" y="0"/>
                    </a:cubicBezTo>
                    <a:close/>
                    <a:moveTo>
                      <a:pt x="13" y="23"/>
                    </a:moveTo>
                    <a:cubicBezTo>
                      <a:pt x="8" y="23"/>
                      <a:pt x="3" y="18"/>
                      <a:pt x="3" y="13"/>
                    </a:cubicBezTo>
                    <a:cubicBezTo>
                      <a:pt x="3" y="7"/>
                      <a:pt x="8" y="3"/>
                      <a:pt x="13" y="3"/>
                    </a:cubicBezTo>
                    <a:cubicBezTo>
                      <a:pt x="19" y="3"/>
                      <a:pt x="23" y="7"/>
                      <a:pt x="23" y="13"/>
                    </a:cubicBezTo>
                    <a:cubicBezTo>
                      <a:pt x="23" y="18"/>
                      <a:pt x="19" y="23"/>
                      <a:pt x="13" y="2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21" name="Freeform 109"/>
              <p:cNvSpPr>
                <a:spLocks noEditPoints="1" noChangeArrowheads="1"/>
              </p:cNvSpPr>
              <p:nvPr/>
            </p:nvSpPr>
            <p:spPr bwMode="auto">
              <a:xfrm>
                <a:off x="197125" y="129859"/>
                <a:ext cx="48580" cy="48580"/>
              </a:xfrm>
              <a:custGeom>
                <a:avLst/>
                <a:gdLst>
                  <a:gd name="T0" fmla="*/ 24290 w 22"/>
                  <a:gd name="T1" fmla="*/ 0 h 22"/>
                  <a:gd name="T2" fmla="*/ 0 w 22"/>
                  <a:gd name="T3" fmla="*/ 24290 h 22"/>
                  <a:gd name="T4" fmla="*/ 24290 w 22"/>
                  <a:gd name="T5" fmla="*/ 48580 h 22"/>
                  <a:gd name="T6" fmla="*/ 48580 w 22"/>
                  <a:gd name="T7" fmla="*/ 24290 h 22"/>
                  <a:gd name="T8" fmla="*/ 24290 w 22"/>
                  <a:gd name="T9" fmla="*/ 0 h 22"/>
                  <a:gd name="T10" fmla="*/ 24290 w 22"/>
                  <a:gd name="T11" fmla="*/ 37539 h 22"/>
                  <a:gd name="T12" fmla="*/ 11041 w 22"/>
                  <a:gd name="T13" fmla="*/ 24290 h 22"/>
                  <a:gd name="T14" fmla="*/ 24290 w 22"/>
                  <a:gd name="T15" fmla="*/ 11041 h 22"/>
                  <a:gd name="T16" fmla="*/ 37539 w 22"/>
                  <a:gd name="T17" fmla="*/ 24290 h 22"/>
                  <a:gd name="T18" fmla="*/ 24290 w 22"/>
                  <a:gd name="T19" fmla="*/ 37539 h 2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2"/>
                  <a:gd name="T31" fmla="*/ 0 h 22"/>
                  <a:gd name="T32" fmla="*/ 22 w 22"/>
                  <a:gd name="T33" fmla="*/ 22 h 22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2" h="22">
                    <a:moveTo>
                      <a:pt x="11" y="0"/>
                    </a:move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lose/>
                    <a:moveTo>
                      <a:pt x="11" y="17"/>
                    </a:moveTo>
                    <a:cubicBezTo>
                      <a:pt x="8" y="17"/>
                      <a:pt x="5" y="14"/>
                      <a:pt x="5" y="11"/>
                    </a:cubicBezTo>
                    <a:cubicBezTo>
                      <a:pt x="5" y="8"/>
                      <a:pt x="8" y="5"/>
                      <a:pt x="11" y="5"/>
                    </a:cubicBezTo>
                    <a:cubicBezTo>
                      <a:pt x="14" y="5"/>
                      <a:pt x="17" y="8"/>
                      <a:pt x="17" y="11"/>
                    </a:cubicBezTo>
                    <a:cubicBezTo>
                      <a:pt x="17" y="14"/>
                      <a:pt x="14" y="17"/>
                      <a:pt x="11" y="17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22" name="Freeform 110"/>
              <p:cNvSpPr>
                <a:spLocks noEditPoints="1" noChangeArrowheads="1"/>
              </p:cNvSpPr>
              <p:nvPr/>
            </p:nvSpPr>
            <p:spPr bwMode="auto">
              <a:xfrm>
                <a:off x="82213" y="181242"/>
                <a:ext cx="30830" cy="30830"/>
              </a:xfrm>
              <a:custGeom>
                <a:avLst/>
                <a:gdLst>
                  <a:gd name="T0" fmla="*/ 15415 w 14"/>
                  <a:gd name="T1" fmla="*/ 0 h 14"/>
                  <a:gd name="T2" fmla="*/ 0 w 14"/>
                  <a:gd name="T3" fmla="*/ 15415 h 14"/>
                  <a:gd name="T4" fmla="*/ 15415 w 14"/>
                  <a:gd name="T5" fmla="*/ 30830 h 14"/>
                  <a:gd name="T6" fmla="*/ 30830 w 14"/>
                  <a:gd name="T7" fmla="*/ 15415 h 14"/>
                  <a:gd name="T8" fmla="*/ 15415 w 14"/>
                  <a:gd name="T9" fmla="*/ 0 h 14"/>
                  <a:gd name="T10" fmla="*/ 15415 w 14"/>
                  <a:gd name="T11" fmla="*/ 22021 h 14"/>
                  <a:gd name="T12" fmla="*/ 8809 w 14"/>
                  <a:gd name="T13" fmla="*/ 15415 h 14"/>
                  <a:gd name="T14" fmla="*/ 15415 w 14"/>
                  <a:gd name="T15" fmla="*/ 6606 h 14"/>
                  <a:gd name="T16" fmla="*/ 24224 w 14"/>
                  <a:gd name="T17" fmla="*/ 15415 h 14"/>
                  <a:gd name="T18" fmla="*/ 15415 w 14"/>
                  <a:gd name="T19" fmla="*/ 22021 h 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"/>
                  <a:gd name="T31" fmla="*/ 0 h 14"/>
                  <a:gd name="T32" fmla="*/ 14 w 14"/>
                  <a:gd name="T33" fmla="*/ 14 h 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" h="14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4" y="11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lose/>
                    <a:moveTo>
                      <a:pt x="7" y="10"/>
                    </a:move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7" y="3"/>
                    </a:cubicBezTo>
                    <a:cubicBezTo>
                      <a:pt x="9" y="3"/>
                      <a:pt x="11" y="5"/>
                      <a:pt x="11" y="7"/>
                    </a:cubicBezTo>
                    <a:cubicBezTo>
                      <a:pt x="11" y="9"/>
                      <a:pt x="9" y="10"/>
                      <a:pt x="7" y="1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23" name="Freeform 111"/>
              <p:cNvSpPr>
                <a:spLocks noEditPoints="1" noChangeArrowheads="1"/>
              </p:cNvSpPr>
              <p:nvPr/>
            </p:nvSpPr>
            <p:spPr bwMode="auto">
              <a:xfrm>
                <a:off x="172834" y="105568"/>
                <a:ext cx="97161" cy="97161"/>
              </a:xfrm>
              <a:custGeom>
                <a:avLst/>
                <a:gdLst>
                  <a:gd name="T0" fmla="*/ 48581 w 44"/>
                  <a:gd name="T1" fmla="*/ 0 h 44"/>
                  <a:gd name="T2" fmla="*/ 0 w 44"/>
                  <a:gd name="T3" fmla="*/ 48581 h 44"/>
                  <a:gd name="T4" fmla="*/ 48581 w 44"/>
                  <a:gd name="T5" fmla="*/ 97161 h 44"/>
                  <a:gd name="T6" fmla="*/ 97161 w 44"/>
                  <a:gd name="T7" fmla="*/ 48581 h 44"/>
                  <a:gd name="T8" fmla="*/ 48581 w 44"/>
                  <a:gd name="T9" fmla="*/ 0 h 44"/>
                  <a:gd name="T10" fmla="*/ 48581 w 44"/>
                  <a:gd name="T11" fmla="*/ 86120 h 44"/>
                  <a:gd name="T12" fmla="*/ 11041 w 44"/>
                  <a:gd name="T13" fmla="*/ 48581 h 44"/>
                  <a:gd name="T14" fmla="*/ 48581 w 44"/>
                  <a:gd name="T15" fmla="*/ 13249 h 44"/>
                  <a:gd name="T16" fmla="*/ 86120 w 44"/>
                  <a:gd name="T17" fmla="*/ 48581 h 44"/>
                  <a:gd name="T18" fmla="*/ 48581 w 44"/>
                  <a:gd name="T19" fmla="*/ 86120 h 4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44"/>
                  <a:gd name="T31" fmla="*/ 0 h 44"/>
                  <a:gd name="T32" fmla="*/ 44 w 44"/>
                  <a:gd name="T33" fmla="*/ 44 h 4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  <a:moveTo>
                      <a:pt x="22" y="39"/>
                    </a:moveTo>
                    <a:cubicBezTo>
                      <a:pt x="13" y="39"/>
                      <a:pt x="5" y="31"/>
                      <a:pt x="5" y="22"/>
                    </a:cubicBezTo>
                    <a:cubicBezTo>
                      <a:pt x="5" y="13"/>
                      <a:pt x="13" y="6"/>
                      <a:pt x="22" y="6"/>
                    </a:cubicBezTo>
                    <a:cubicBezTo>
                      <a:pt x="31" y="6"/>
                      <a:pt x="39" y="13"/>
                      <a:pt x="39" y="22"/>
                    </a:cubicBezTo>
                    <a:cubicBezTo>
                      <a:pt x="39" y="31"/>
                      <a:pt x="31" y="39"/>
                      <a:pt x="22" y="39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24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02656" cy="450303"/>
              </a:xfrm>
              <a:custGeom>
                <a:avLst/>
                <a:gdLst>
                  <a:gd name="T0" fmla="*/ 347346 w 182"/>
                  <a:gd name="T1" fmla="*/ 211907 h 204"/>
                  <a:gd name="T2" fmla="*/ 338497 w 182"/>
                  <a:gd name="T3" fmla="*/ 105954 h 204"/>
                  <a:gd name="T4" fmla="*/ 172567 w 182"/>
                  <a:gd name="T5" fmla="*/ 0 h 204"/>
                  <a:gd name="T6" fmla="*/ 2212 w 182"/>
                  <a:gd name="T7" fmla="*/ 174382 h 204"/>
                  <a:gd name="T8" fmla="*/ 0 w 182"/>
                  <a:gd name="T9" fmla="*/ 450303 h 204"/>
                  <a:gd name="T10" fmla="*/ 250001 w 182"/>
                  <a:gd name="T11" fmla="*/ 388497 h 204"/>
                  <a:gd name="T12" fmla="*/ 325222 w 182"/>
                  <a:gd name="T13" fmla="*/ 388497 h 204"/>
                  <a:gd name="T14" fmla="*/ 325222 w 182"/>
                  <a:gd name="T15" fmla="*/ 388497 h 204"/>
                  <a:gd name="T16" fmla="*/ 345134 w 182"/>
                  <a:gd name="T17" fmla="*/ 333313 h 204"/>
                  <a:gd name="T18" fmla="*/ 323010 w 182"/>
                  <a:gd name="T19" fmla="*/ 320068 h 204"/>
                  <a:gd name="T20" fmla="*/ 345134 w 182"/>
                  <a:gd name="T21" fmla="*/ 309031 h 204"/>
                  <a:gd name="T22" fmla="*/ 342921 w 182"/>
                  <a:gd name="T23" fmla="*/ 304617 h 204"/>
                  <a:gd name="T24" fmla="*/ 376107 w 182"/>
                  <a:gd name="T25" fmla="*/ 245018 h 204"/>
                  <a:gd name="T26" fmla="*/ 137169 w 182"/>
                  <a:gd name="T27" fmla="*/ 205285 h 204"/>
                  <a:gd name="T28" fmla="*/ 137169 w 182"/>
                  <a:gd name="T29" fmla="*/ 225152 h 204"/>
                  <a:gd name="T30" fmla="*/ 119469 w 182"/>
                  <a:gd name="T31" fmla="*/ 231774 h 204"/>
                  <a:gd name="T32" fmla="*/ 106195 w 182"/>
                  <a:gd name="T33" fmla="*/ 242810 h 204"/>
                  <a:gd name="T34" fmla="*/ 88496 w 182"/>
                  <a:gd name="T35" fmla="*/ 236188 h 204"/>
                  <a:gd name="T36" fmla="*/ 70797 w 182"/>
                  <a:gd name="T37" fmla="*/ 236188 h 204"/>
                  <a:gd name="T38" fmla="*/ 61947 w 182"/>
                  <a:gd name="T39" fmla="*/ 218529 h 204"/>
                  <a:gd name="T40" fmla="*/ 48673 w 182"/>
                  <a:gd name="T41" fmla="*/ 205285 h 204"/>
                  <a:gd name="T42" fmla="*/ 57522 w 182"/>
                  <a:gd name="T43" fmla="*/ 187626 h 204"/>
                  <a:gd name="T44" fmla="*/ 57522 w 182"/>
                  <a:gd name="T45" fmla="*/ 167760 h 204"/>
                  <a:gd name="T46" fmla="*/ 75221 w 182"/>
                  <a:gd name="T47" fmla="*/ 161138 h 204"/>
                  <a:gd name="T48" fmla="*/ 88496 w 182"/>
                  <a:gd name="T49" fmla="*/ 150101 h 204"/>
                  <a:gd name="T50" fmla="*/ 106195 w 182"/>
                  <a:gd name="T51" fmla="*/ 156723 h 204"/>
                  <a:gd name="T52" fmla="*/ 126107 w 182"/>
                  <a:gd name="T53" fmla="*/ 156723 h 204"/>
                  <a:gd name="T54" fmla="*/ 132744 w 182"/>
                  <a:gd name="T55" fmla="*/ 174382 h 204"/>
                  <a:gd name="T56" fmla="*/ 146018 w 182"/>
                  <a:gd name="T57" fmla="*/ 187626 h 204"/>
                  <a:gd name="T58" fmla="*/ 300886 w 182"/>
                  <a:gd name="T59" fmla="*/ 169967 h 204"/>
                  <a:gd name="T60" fmla="*/ 278762 w 182"/>
                  <a:gd name="T61" fmla="*/ 192041 h 204"/>
                  <a:gd name="T62" fmla="*/ 267700 w 182"/>
                  <a:gd name="T63" fmla="*/ 220737 h 204"/>
                  <a:gd name="T64" fmla="*/ 236726 w 182"/>
                  <a:gd name="T65" fmla="*/ 220737 h 204"/>
                  <a:gd name="T66" fmla="*/ 207965 w 182"/>
                  <a:gd name="T67" fmla="*/ 231774 h 204"/>
                  <a:gd name="T68" fmla="*/ 183629 w 182"/>
                  <a:gd name="T69" fmla="*/ 211907 h 204"/>
                  <a:gd name="T70" fmla="*/ 154868 w 182"/>
                  <a:gd name="T71" fmla="*/ 200870 h 204"/>
                  <a:gd name="T72" fmla="*/ 154868 w 182"/>
                  <a:gd name="T73" fmla="*/ 169967 h 204"/>
                  <a:gd name="T74" fmla="*/ 141593 w 182"/>
                  <a:gd name="T75" fmla="*/ 141272 h 204"/>
                  <a:gd name="T76" fmla="*/ 163717 w 182"/>
                  <a:gd name="T77" fmla="*/ 116990 h 204"/>
                  <a:gd name="T78" fmla="*/ 174779 w 182"/>
                  <a:gd name="T79" fmla="*/ 88295 h 204"/>
                  <a:gd name="T80" fmla="*/ 207965 w 182"/>
                  <a:gd name="T81" fmla="*/ 88295 h 204"/>
                  <a:gd name="T82" fmla="*/ 236726 w 182"/>
                  <a:gd name="T83" fmla="*/ 77258 h 204"/>
                  <a:gd name="T84" fmla="*/ 258850 w 182"/>
                  <a:gd name="T85" fmla="*/ 97124 h 204"/>
                  <a:gd name="T86" fmla="*/ 287611 w 182"/>
                  <a:gd name="T87" fmla="*/ 108161 h 204"/>
                  <a:gd name="T88" fmla="*/ 287611 w 182"/>
                  <a:gd name="T89" fmla="*/ 141272 h 204"/>
                  <a:gd name="T90" fmla="*/ 300886 w 182"/>
                  <a:gd name="T91" fmla="*/ 169967 h 204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82"/>
                  <a:gd name="T139" fmla="*/ 0 h 204"/>
                  <a:gd name="T140" fmla="*/ 182 w 182"/>
                  <a:gd name="T141" fmla="*/ 204 h 204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82" h="204">
                    <a:moveTo>
                      <a:pt x="170" y="111"/>
                    </a:moveTo>
                    <a:cubicBezTo>
                      <a:pt x="166" y="107"/>
                      <a:pt x="160" y="102"/>
                      <a:pt x="157" y="96"/>
                    </a:cubicBezTo>
                    <a:cubicBezTo>
                      <a:pt x="153" y="87"/>
                      <a:pt x="158" y="79"/>
                      <a:pt x="157" y="70"/>
                    </a:cubicBezTo>
                    <a:cubicBezTo>
                      <a:pt x="157" y="63"/>
                      <a:pt x="155" y="54"/>
                      <a:pt x="153" y="48"/>
                    </a:cubicBezTo>
                    <a:cubicBezTo>
                      <a:pt x="149" y="37"/>
                      <a:pt x="142" y="28"/>
                      <a:pt x="133" y="21"/>
                    </a:cubicBezTo>
                    <a:cubicBezTo>
                      <a:pt x="119" y="8"/>
                      <a:pt x="100" y="0"/>
                      <a:pt x="78" y="0"/>
                    </a:cubicBezTo>
                    <a:cubicBezTo>
                      <a:pt x="35" y="0"/>
                      <a:pt x="0" y="32"/>
                      <a:pt x="0" y="71"/>
                    </a:cubicBezTo>
                    <a:cubicBezTo>
                      <a:pt x="0" y="74"/>
                      <a:pt x="0" y="77"/>
                      <a:pt x="1" y="79"/>
                    </a:cubicBezTo>
                    <a:cubicBezTo>
                      <a:pt x="1" y="96"/>
                      <a:pt x="6" y="117"/>
                      <a:pt x="22" y="139"/>
                    </a:cubicBezTo>
                    <a:cubicBezTo>
                      <a:pt x="22" y="139"/>
                      <a:pt x="43" y="182"/>
                      <a:pt x="0" y="204"/>
                    </a:cubicBezTo>
                    <a:cubicBezTo>
                      <a:pt x="95" y="204"/>
                      <a:pt x="95" y="204"/>
                      <a:pt x="95" y="204"/>
                    </a:cubicBezTo>
                    <a:cubicBezTo>
                      <a:pt x="95" y="204"/>
                      <a:pt x="102" y="176"/>
                      <a:pt x="113" y="176"/>
                    </a:cubicBezTo>
                    <a:cubicBezTo>
                      <a:pt x="123" y="176"/>
                      <a:pt x="133" y="177"/>
                      <a:pt x="142" y="176"/>
                    </a:cubicBezTo>
                    <a:cubicBezTo>
                      <a:pt x="144" y="177"/>
                      <a:pt x="146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54" y="173"/>
                      <a:pt x="149" y="157"/>
                      <a:pt x="149" y="157"/>
                    </a:cubicBezTo>
                    <a:cubicBezTo>
                      <a:pt x="153" y="155"/>
                      <a:pt x="156" y="153"/>
                      <a:pt x="156" y="151"/>
                    </a:cubicBezTo>
                    <a:cubicBezTo>
                      <a:pt x="156" y="150"/>
                      <a:pt x="156" y="150"/>
                      <a:pt x="156" y="150"/>
                    </a:cubicBezTo>
                    <a:cubicBezTo>
                      <a:pt x="156" y="148"/>
                      <a:pt x="152" y="146"/>
                      <a:pt x="146" y="145"/>
                    </a:cubicBezTo>
                    <a:cubicBezTo>
                      <a:pt x="149" y="145"/>
                      <a:pt x="149" y="145"/>
                      <a:pt x="149" y="145"/>
                    </a:cubicBezTo>
                    <a:cubicBezTo>
                      <a:pt x="153" y="145"/>
                      <a:pt x="156" y="143"/>
                      <a:pt x="156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56" y="139"/>
                      <a:pt x="156" y="138"/>
                      <a:pt x="155" y="138"/>
                    </a:cubicBezTo>
                    <a:cubicBezTo>
                      <a:pt x="156" y="135"/>
                      <a:pt x="159" y="121"/>
                      <a:pt x="160" y="121"/>
                    </a:cubicBezTo>
                    <a:cubicBezTo>
                      <a:pt x="182" y="119"/>
                      <a:pt x="170" y="111"/>
                      <a:pt x="170" y="111"/>
                    </a:cubicBezTo>
                    <a:close/>
                    <a:moveTo>
                      <a:pt x="66" y="93"/>
                    </a:move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5"/>
                      <a:pt x="61" y="97"/>
                      <a:pt x="60" y="99"/>
                    </a:cubicBezTo>
                    <a:cubicBezTo>
                      <a:pt x="62" y="102"/>
                      <a:pt x="62" y="102"/>
                      <a:pt x="62" y="102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4" y="105"/>
                      <a:pt x="54" y="105"/>
                      <a:pt x="54" y="105"/>
                    </a:cubicBezTo>
                    <a:cubicBezTo>
                      <a:pt x="52" y="106"/>
                      <a:pt x="50" y="107"/>
                      <a:pt x="48" y="107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07"/>
                      <a:pt x="40" y="107"/>
                      <a:pt x="40" y="107"/>
                    </a:cubicBezTo>
                    <a:cubicBezTo>
                      <a:pt x="38" y="107"/>
                      <a:pt x="36" y="106"/>
                      <a:pt x="34" y="105"/>
                    </a:cubicBezTo>
                    <a:cubicBezTo>
                      <a:pt x="32" y="107"/>
                      <a:pt x="32" y="107"/>
                      <a:pt x="32" y="107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27" y="97"/>
                      <a:pt x="26" y="95"/>
                      <a:pt x="26" y="93"/>
                    </a:cubicBezTo>
                    <a:cubicBezTo>
                      <a:pt x="22" y="93"/>
                      <a:pt x="22" y="93"/>
                      <a:pt x="22" y="93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26" y="83"/>
                      <a:pt x="27" y="81"/>
                      <a:pt x="28" y="79"/>
                    </a:cubicBezTo>
                    <a:cubicBezTo>
                      <a:pt x="26" y="76"/>
                      <a:pt x="26" y="76"/>
                      <a:pt x="26" y="76"/>
                    </a:cubicBezTo>
                    <a:cubicBezTo>
                      <a:pt x="31" y="71"/>
                      <a:pt x="31" y="71"/>
                      <a:pt x="31" y="71"/>
                    </a:cubicBezTo>
                    <a:cubicBezTo>
                      <a:pt x="34" y="73"/>
                      <a:pt x="34" y="73"/>
                      <a:pt x="34" y="73"/>
                    </a:cubicBezTo>
                    <a:cubicBezTo>
                      <a:pt x="36" y="72"/>
                      <a:pt x="38" y="71"/>
                      <a:pt x="40" y="71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71"/>
                      <a:pt x="48" y="71"/>
                      <a:pt x="48" y="71"/>
                    </a:cubicBezTo>
                    <a:cubicBezTo>
                      <a:pt x="50" y="71"/>
                      <a:pt x="52" y="72"/>
                      <a:pt x="54" y="73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61" y="81"/>
                      <a:pt x="62" y="83"/>
                      <a:pt x="63" y="85"/>
                    </a:cubicBezTo>
                    <a:cubicBezTo>
                      <a:pt x="66" y="85"/>
                      <a:pt x="66" y="85"/>
                      <a:pt x="66" y="85"/>
                    </a:cubicBezTo>
                    <a:lnTo>
                      <a:pt x="66" y="93"/>
                    </a:lnTo>
                    <a:close/>
                    <a:moveTo>
                      <a:pt x="136" y="77"/>
                    </a:moveTo>
                    <a:cubicBezTo>
                      <a:pt x="130" y="77"/>
                      <a:pt x="130" y="77"/>
                      <a:pt x="130" y="77"/>
                    </a:cubicBezTo>
                    <a:cubicBezTo>
                      <a:pt x="129" y="80"/>
                      <a:pt x="128" y="84"/>
                      <a:pt x="126" y="87"/>
                    </a:cubicBezTo>
                    <a:cubicBezTo>
                      <a:pt x="130" y="91"/>
                      <a:pt x="130" y="91"/>
                      <a:pt x="130" y="91"/>
                    </a:cubicBezTo>
                    <a:cubicBezTo>
                      <a:pt x="121" y="100"/>
                      <a:pt x="121" y="100"/>
                      <a:pt x="121" y="100"/>
                    </a:cubicBezTo>
                    <a:cubicBezTo>
                      <a:pt x="117" y="96"/>
                      <a:pt x="117" y="96"/>
                      <a:pt x="117" y="96"/>
                    </a:cubicBezTo>
                    <a:cubicBezTo>
                      <a:pt x="114" y="98"/>
                      <a:pt x="110" y="99"/>
                      <a:pt x="107" y="100"/>
                    </a:cubicBezTo>
                    <a:cubicBezTo>
                      <a:pt x="107" y="105"/>
                      <a:pt x="107" y="105"/>
                      <a:pt x="107" y="105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4" y="100"/>
                      <a:pt x="94" y="100"/>
                      <a:pt x="94" y="100"/>
                    </a:cubicBezTo>
                    <a:cubicBezTo>
                      <a:pt x="90" y="100"/>
                      <a:pt x="86" y="98"/>
                      <a:pt x="83" y="96"/>
                    </a:cubicBezTo>
                    <a:cubicBezTo>
                      <a:pt x="79" y="100"/>
                      <a:pt x="79" y="100"/>
                      <a:pt x="79" y="100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2" y="84"/>
                      <a:pt x="71" y="81"/>
                      <a:pt x="70" y="77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70" y="64"/>
                      <a:pt x="70" y="64"/>
                      <a:pt x="70" y="64"/>
                    </a:cubicBezTo>
                    <a:cubicBezTo>
                      <a:pt x="70" y="60"/>
                      <a:pt x="72" y="56"/>
                      <a:pt x="74" y="53"/>
                    </a:cubicBezTo>
                    <a:cubicBezTo>
                      <a:pt x="70" y="49"/>
                      <a:pt x="70" y="49"/>
                      <a:pt x="70" y="4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6" y="42"/>
                      <a:pt x="90" y="41"/>
                      <a:pt x="94" y="40"/>
                    </a:cubicBezTo>
                    <a:cubicBezTo>
                      <a:pt x="94" y="35"/>
                      <a:pt x="94" y="35"/>
                      <a:pt x="94" y="35"/>
                    </a:cubicBezTo>
                    <a:cubicBezTo>
                      <a:pt x="107" y="35"/>
                      <a:pt x="107" y="35"/>
                      <a:pt x="107" y="35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0" y="41"/>
                      <a:pt x="114" y="42"/>
                      <a:pt x="117" y="44"/>
                    </a:cubicBezTo>
                    <a:cubicBezTo>
                      <a:pt x="121" y="40"/>
                      <a:pt x="121" y="40"/>
                      <a:pt x="121" y="40"/>
                    </a:cubicBezTo>
                    <a:cubicBezTo>
                      <a:pt x="130" y="49"/>
                      <a:pt x="130" y="49"/>
                      <a:pt x="130" y="49"/>
                    </a:cubicBezTo>
                    <a:cubicBezTo>
                      <a:pt x="126" y="53"/>
                      <a:pt x="126" y="53"/>
                      <a:pt x="126" y="53"/>
                    </a:cubicBezTo>
                    <a:cubicBezTo>
                      <a:pt x="128" y="57"/>
                      <a:pt x="130" y="60"/>
                      <a:pt x="130" y="64"/>
                    </a:cubicBezTo>
                    <a:cubicBezTo>
                      <a:pt x="136" y="64"/>
                      <a:pt x="136" y="64"/>
                      <a:pt x="136" y="64"/>
                    </a:cubicBezTo>
                    <a:lnTo>
                      <a:pt x="136" y="77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1" name="组合 46"/>
            <p:cNvGrpSpPr/>
            <p:nvPr/>
          </p:nvGrpSpPr>
          <p:grpSpPr bwMode="auto">
            <a:xfrm>
              <a:off x="4470400" y="4695825"/>
              <a:ext cx="441325" cy="500063"/>
              <a:chOff x="0" y="0"/>
              <a:chExt cx="406393" cy="459645"/>
            </a:xfrm>
            <a:solidFill>
              <a:schemeClr val="bg1"/>
            </a:solidFill>
          </p:grpSpPr>
          <p:sp>
            <p:nvSpPr>
              <p:cNvPr id="21532" name="Freeform 148"/>
              <p:cNvSpPr>
                <a:spLocks noEditPoints="1" noChangeArrowheads="1"/>
              </p:cNvSpPr>
              <p:nvPr/>
            </p:nvSpPr>
            <p:spPr bwMode="auto">
              <a:xfrm>
                <a:off x="55120" y="0"/>
                <a:ext cx="351273" cy="456842"/>
              </a:xfrm>
              <a:custGeom>
                <a:avLst/>
                <a:gdLst>
                  <a:gd name="T0" fmla="*/ 157 w 159"/>
                  <a:gd name="T1" fmla="*/ 185 h 207"/>
                  <a:gd name="T2" fmla="*/ 89 w 159"/>
                  <a:gd name="T3" fmla="*/ 79 h 207"/>
                  <a:gd name="T4" fmla="*/ 92 w 159"/>
                  <a:gd name="T5" fmla="*/ 24 h 207"/>
                  <a:gd name="T6" fmla="*/ 42 w 159"/>
                  <a:gd name="T7" fmla="*/ 4 h 207"/>
                  <a:gd name="T8" fmla="*/ 70 w 159"/>
                  <a:gd name="T9" fmla="*/ 48 h 207"/>
                  <a:gd name="T10" fmla="*/ 37 w 159"/>
                  <a:gd name="T11" fmla="*/ 69 h 207"/>
                  <a:gd name="T12" fmla="*/ 10 w 159"/>
                  <a:gd name="T13" fmla="*/ 27 h 207"/>
                  <a:gd name="T14" fmla="*/ 10 w 159"/>
                  <a:gd name="T15" fmla="*/ 77 h 207"/>
                  <a:gd name="T16" fmla="*/ 62 w 159"/>
                  <a:gd name="T17" fmla="*/ 96 h 207"/>
                  <a:gd name="T18" fmla="*/ 130 w 159"/>
                  <a:gd name="T19" fmla="*/ 202 h 207"/>
                  <a:gd name="T20" fmla="*/ 143 w 159"/>
                  <a:gd name="T21" fmla="*/ 205 h 207"/>
                  <a:gd name="T22" fmla="*/ 154 w 159"/>
                  <a:gd name="T23" fmla="*/ 197 h 207"/>
                  <a:gd name="T24" fmla="*/ 157 w 159"/>
                  <a:gd name="T25" fmla="*/ 185 h 207"/>
                  <a:gd name="T26" fmla="*/ 144 w 159"/>
                  <a:gd name="T27" fmla="*/ 193 h 207"/>
                  <a:gd name="T28" fmla="*/ 134 w 159"/>
                  <a:gd name="T29" fmla="*/ 191 h 207"/>
                  <a:gd name="T30" fmla="*/ 137 w 159"/>
                  <a:gd name="T31" fmla="*/ 182 h 207"/>
                  <a:gd name="T32" fmla="*/ 146 w 159"/>
                  <a:gd name="T33" fmla="*/ 184 h 207"/>
                  <a:gd name="T34" fmla="*/ 144 w 159"/>
                  <a:gd name="T35" fmla="*/ 193 h 20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59"/>
                  <a:gd name="T55" fmla="*/ 0 h 207"/>
                  <a:gd name="T56" fmla="*/ 159 w 159"/>
                  <a:gd name="T57" fmla="*/ 207 h 20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59" h="207">
                    <a:moveTo>
                      <a:pt x="157" y="185"/>
                    </a:moveTo>
                    <a:cubicBezTo>
                      <a:pt x="89" y="79"/>
                      <a:pt x="89" y="79"/>
                      <a:pt x="89" y="79"/>
                    </a:cubicBezTo>
                    <a:cubicBezTo>
                      <a:pt x="101" y="63"/>
                      <a:pt x="103" y="42"/>
                      <a:pt x="92" y="24"/>
                    </a:cubicBezTo>
                    <a:cubicBezTo>
                      <a:pt x="81" y="8"/>
                      <a:pt x="61" y="0"/>
                      <a:pt x="42" y="4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" y="42"/>
                      <a:pt x="0" y="61"/>
                      <a:pt x="10" y="77"/>
                    </a:cubicBezTo>
                    <a:cubicBezTo>
                      <a:pt x="21" y="95"/>
                      <a:pt x="43" y="102"/>
                      <a:pt x="62" y="96"/>
                    </a:cubicBezTo>
                    <a:cubicBezTo>
                      <a:pt x="130" y="202"/>
                      <a:pt x="130" y="202"/>
                      <a:pt x="130" y="202"/>
                    </a:cubicBezTo>
                    <a:cubicBezTo>
                      <a:pt x="133" y="206"/>
                      <a:pt x="138" y="207"/>
                      <a:pt x="143" y="205"/>
                    </a:cubicBezTo>
                    <a:cubicBezTo>
                      <a:pt x="154" y="197"/>
                      <a:pt x="154" y="197"/>
                      <a:pt x="154" y="197"/>
                    </a:cubicBezTo>
                    <a:cubicBezTo>
                      <a:pt x="158" y="195"/>
                      <a:pt x="159" y="189"/>
                      <a:pt x="157" y="185"/>
                    </a:cubicBezTo>
                    <a:close/>
                    <a:moveTo>
                      <a:pt x="144" y="193"/>
                    </a:moveTo>
                    <a:cubicBezTo>
                      <a:pt x="141" y="195"/>
                      <a:pt x="136" y="195"/>
                      <a:pt x="134" y="191"/>
                    </a:cubicBezTo>
                    <a:cubicBezTo>
                      <a:pt x="132" y="188"/>
                      <a:pt x="133" y="184"/>
                      <a:pt x="137" y="182"/>
                    </a:cubicBezTo>
                    <a:cubicBezTo>
                      <a:pt x="140" y="180"/>
                      <a:pt x="144" y="181"/>
                      <a:pt x="146" y="184"/>
                    </a:cubicBezTo>
                    <a:cubicBezTo>
                      <a:pt x="148" y="187"/>
                      <a:pt x="147" y="191"/>
                      <a:pt x="144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1533" name="Freeform 149"/>
              <p:cNvSpPr>
                <a:spLocks noEditPoints="1" noChangeArrowheads="1"/>
              </p:cNvSpPr>
              <p:nvPr/>
            </p:nvSpPr>
            <p:spPr bwMode="auto">
              <a:xfrm>
                <a:off x="0" y="231691"/>
                <a:ext cx="231691" cy="227954"/>
              </a:xfrm>
              <a:custGeom>
                <a:avLst/>
                <a:gdLst>
                  <a:gd name="T0" fmla="*/ 91 w 105"/>
                  <a:gd name="T1" fmla="*/ 26 h 103"/>
                  <a:gd name="T2" fmla="*/ 97 w 105"/>
                  <a:gd name="T3" fmla="*/ 20 h 103"/>
                  <a:gd name="T4" fmla="*/ 84 w 105"/>
                  <a:gd name="T5" fmla="*/ 7 h 103"/>
                  <a:gd name="T6" fmla="*/ 78 w 105"/>
                  <a:gd name="T7" fmla="*/ 13 h 103"/>
                  <a:gd name="T8" fmla="*/ 62 w 105"/>
                  <a:gd name="T9" fmla="*/ 7 h 103"/>
                  <a:gd name="T10" fmla="*/ 62 w 105"/>
                  <a:gd name="T11" fmla="*/ 0 h 103"/>
                  <a:gd name="T12" fmla="*/ 43 w 105"/>
                  <a:gd name="T13" fmla="*/ 0 h 103"/>
                  <a:gd name="T14" fmla="*/ 43 w 105"/>
                  <a:gd name="T15" fmla="*/ 7 h 103"/>
                  <a:gd name="T16" fmla="*/ 28 w 105"/>
                  <a:gd name="T17" fmla="*/ 13 h 103"/>
                  <a:gd name="T18" fmla="*/ 22 w 105"/>
                  <a:gd name="T19" fmla="*/ 7 h 103"/>
                  <a:gd name="T20" fmla="*/ 8 w 105"/>
                  <a:gd name="T21" fmla="*/ 20 h 103"/>
                  <a:gd name="T22" fmla="*/ 15 w 105"/>
                  <a:gd name="T23" fmla="*/ 27 h 103"/>
                  <a:gd name="T24" fmla="*/ 8 w 105"/>
                  <a:gd name="T25" fmla="*/ 42 h 103"/>
                  <a:gd name="T26" fmla="*/ 0 w 105"/>
                  <a:gd name="T27" fmla="*/ 42 h 103"/>
                  <a:gd name="T28" fmla="*/ 0 w 105"/>
                  <a:gd name="T29" fmla="*/ 61 h 103"/>
                  <a:gd name="T30" fmla="*/ 9 w 105"/>
                  <a:gd name="T31" fmla="*/ 61 h 103"/>
                  <a:gd name="T32" fmla="*/ 15 w 105"/>
                  <a:gd name="T33" fmla="*/ 76 h 103"/>
                  <a:gd name="T34" fmla="*/ 9 w 105"/>
                  <a:gd name="T35" fmla="*/ 82 h 103"/>
                  <a:gd name="T36" fmla="*/ 22 w 105"/>
                  <a:gd name="T37" fmla="*/ 95 h 103"/>
                  <a:gd name="T38" fmla="*/ 28 w 105"/>
                  <a:gd name="T39" fmla="*/ 89 h 103"/>
                  <a:gd name="T40" fmla="*/ 43 w 105"/>
                  <a:gd name="T41" fmla="*/ 95 h 103"/>
                  <a:gd name="T42" fmla="*/ 43 w 105"/>
                  <a:gd name="T43" fmla="*/ 103 h 103"/>
                  <a:gd name="T44" fmla="*/ 62 w 105"/>
                  <a:gd name="T45" fmla="*/ 103 h 103"/>
                  <a:gd name="T46" fmla="*/ 62 w 105"/>
                  <a:gd name="T47" fmla="*/ 95 h 103"/>
                  <a:gd name="T48" fmla="*/ 77 w 105"/>
                  <a:gd name="T49" fmla="*/ 89 h 103"/>
                  <a:gd name="T50" fmla="*/ 83 w 105"/>
                  <a:gd name="T51" fmla="*/ 95 h 103"/>
                  <a:gd name="T52" fmla="*/ 96 w 105"/>
                  <a:gd name="T53" fmla="*/ 82 h 103"/>
                  <a:gd name="T54" fmla="*/ 91 w 105"/>
                  <a:gd name="T55" fmla="*/ 76 h 103"/>
                  <a:gd name="T56" fmla="*/ 97 w 105"/>
                  <a:gd name="T57" fmla="*/ 61 h 103"/>
                  <a:gd name="T58" fmla="*/ 105 w 105"/>
                  <a:gd name="T59" fmla="*/ 61 h 103"/>
                  <a:gd name="T60" fmla="*/ 105 w 105"/>
                  <a:gd name="T61" fmla="*/ 42 h 103"/>
                  <a:gd name="T62" fmla="*/ 97 w 105"/>
                  <a:gd name="T63" fmla="*/ 42 h 103"/>
                  <a:gd name="T64" fmla="*/ 91 w 105"/>
                  <a:gd name="T65" fmla="*/ 26 h 103"/>
                  <a:gd name="T66" fmla="*/ 53 w 105"/>
                  <a:gd name="T67" fmla="*/ 83 h 103"/>
                  <a:gd name="T68" fmla="*/ 21 w 105"/>
                  <a:gd name="T69" fmla="*/ 51 h 103"/>
                  <a:gd name="T70" fmla="*/ 53 w 105"/>
                  <a:gd name="T71" fmla="*/ 19 h 103"/>
                  <a:gd name="T72" fmla="*/ 85 w 105"/>
                  <a:gd name="T73" fmla="*/ 51 h 103"/>
                  <a:gd name="T74" fmla="*/ 53 w 105"/>
                  <a:gd name="T75" fmla="*/ 83 h 103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05"/>
                  <a:gd name="T115" fmla="*/ 0 h 103"/>
                  <a:gd name="T116" fmla="*/ 105 w 105"/>
                  <a:gd name="T117" fmla="*/ 103 h 103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05" h="103">
                    <a:moveTo>
                      <a:pt x="91" y="26"/>
                    </a:moveTo>
                    <a:cubicBezTo>
                      <a:pt x="97" y="20"/>
                      <a:pt x="97" y="20"/>
                      <a:pt x="97" y="20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3" y="10"/>
                      <a:pt x="67" y="8"/>
                      <a:pt x="62" y="7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38" y="8"/>
                      <a:pt x="33" y="10"/>
                      <a:pt x="28" y="13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2" y="31"/>
                      <a:pt x="10" y="36"/>
                      <a:pt x="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0" y="66"/>
                      <a:pt x="12" y="71"/>
                      <a:pt x="15" y="76"/>
                    </a:cubicBezTo>
                    <a:cubicBezTo>
                      <a:pt x="9" y="82"/>
                      <a:pt x="9" y="82"/>
                      <a:pt x="9" y="82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33" y="92"/>
                      <a:pt x="38" y="94"/>
                      <a:pt x="43" y="95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62" y="103"/>
                      <a:pt x="62" y="103"/>
                      <a:pt x="62" y="103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67" y="94"/>
                      <a:pt x="73" y="92"/>
                      <a:pt x="77" y="89"/>
                    </a:cubicBezTo>
                    <a:cubicBezTo>
                      <a:pt x="83" y="95"/>
                      <a:pt x="83" y="95"/>
                      <a:pt x="83" y="95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94" y="71"/>
                      <a:pt x="96" y="66"/>
                      <a:pt x="97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6" y="36"/>
                      <a:pt x="94" y="31"/>
                      <a:pt x="91" y="26"/>
                    </a:cubicBezTo>
                    <a:close/>
                    <a:moveTo>
                      <a:pt x="53" y="83"/>
                    </a:moveTo>
                    <a:cubicBezTo>
                      <a:pt x="35" y="83"/>
                      <a:pt x="21" y="69"/>
                      <a:pt x="21" y="51"/>
                    </a:cubicBezTo>
                    <a:cubicBezTo>
                      <a:pt x="21" y="33"/>
                      <a:pt x="35" y="19"/>
                      <a:pt x="53" y="19"/>
                    </a:cubicBezTo>
                    <a:cubicBezTo>
                      <a:pt x="71" y="19"/>
                      <a:pt x="85" y="33"/>
                      <a:pt x="85" y="51"/>
                    </a:cubicBezTo>
                    <a:cubicBezTo>
                      <a:pt x="85" y="69"/>
                      <a:pt x="71" y="83"/>
                      <a:pt x="53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1534" name="Oval 150"/>
              <p:cNvSpPr>
                <a:spLocks noChangeArrowheads="1"/>
              </p:cNvSpPr>
              <p:nvPr/>
            </p:nvSpPr>
            <p:spPr bwMode="auto">
              <a:xfrm>
                <a:off x="97160" y="326983"/>
                <a:ext cx="37370" cy="373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21535" name="组合 50"/>
            <p:cNvGrpSpPr/>
            <p:nvPr/>
          </p:nvGrpSpPr>
          <p:grpSpPr bwMode="auto">
            <a:xfrm>
              <a:off x="5588000" y="3609975"/>
              <a:ext cx="423863" cy="419100"/>
              <a:chOff x="0" y="0"/>
              <a:chExt cx="453105" cy="448433"/>
            </a:xfrm>
            <a:solidFill>
              <a:schemeClr val="bg1"/>
            </a:solidFill>
          </p:grpSpPr>
          <p:sp>
            <p:nvSpPr>
              <p:cNvPr id="21536" name="Freeform 136"/>
              <p:cNvSpPr>
                <a:spLocks noChangeArrowheads="1"/>
              </p:cNvSpPr>
              <p:nvPr/>
            </p:nvSpPr>
            <p:spPr bwMode="auto">
              <a:xfrm>
                <a:off x="0" y="251309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5"/>
                  <a:gd name="T31" fmla="*/ 0 h 89"/>
                  <a:gd name="T32" fmla="*/ 205 w 205"/>
                  <a:gd name="T33" fmla="*/ 89 h 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1537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05"/>
                  <a:gd name="T97" fmla="*/ 0 h 118"/>
                  <a:gd name="T98" fmla="*/ 205 w 205"/>
                  <a:gd name="T99" fmla="*/ 118 h 11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20500" name="组合 53"/>
            <p:cNvGrpSpPr/>
            <p:nvPr/>
          </p:nvGrpSpPr>
          <p:grpSpPr bwMode="auto">
            <a:xfrm>
              <a:off x="5651500" y="4664075"/>
              <a:ext cx="442913" cy="476250"/>
              <a:chOff x="0" y="0"/>
              <a:chExt cx="466184" cy="501686"/>
            </a:xfrm>
          </p:grpSpPr>
          <p:sp>
            <p:nvSpPr>
              <p:cNvPr id="20515" name="Freeform 154"/>
              <p:cNvSpPr>
                <a:spLocks noChangeArrowheads="1"/>
              </p:cNvSpPr>
              <p:nvPr/>
            </p:nvSpPr>
            <p:spPr bwMode="auto">
              <a:xfrm>
                <a:off x="141070" y="426012"/>
                <a:ext cx="50449" cy="46712"/>
              </a:xfrm>
              <a:custGeom>
                <a:avLst/>
                <a:gdLst>
                  <a:gd name="T0" fmla="*/ 35095 w 23"/>
                  <a:gd name="T1" fmla="*/ 0 h 21"/>
                  <a:gd name="T2" fmla="*/ 35095 w 23"/>
                  <a:gd name="T3" fmla="*/ 8898 h 21"/>
                  <a:gd name="T4" fmla="*/ 41675 w 23"/>
                  <a:gd name="T5" fmla="*/ 24468 h 21"/>
                  <a:gd name="T6" fmla="*/ 21934 w 23"/>
                  <a:gd name="T7" fmla="*/ 37814 h 21"/>
                  <a:gd name="T8" fmla="*/ 8774 w 23"/>
                  <a:gd name="T9" fmla="*/ 20019 h 21"/>
                  <a:gd name="T10" fmla="*/ 13161 w 23"/>
                  <a:gd name="T11" fmla="*/ 11122 h 21"/>
                  <a:gd name="T12" fmla="*/ 13161 w 23"/>
                  <a:gd name="T13" fmla="*/ 0 h 21"/>
                  <a:gd name="T14" fmla="*/ 0 w 23"/>
                  <a:gd name="T15" fmla="*/ 22244 h 21"/>
                  <a:gd name="T16" fmla="*/ 24128 w 23"/>
                  <a:gd name="T17" fmla="*/ 46712 h 21"/>
                  <a:gd name="T18" fmla="*/ 50449 w 23"/>
                  <a:gd name="T19" fmla="*/ 22244 h 21"/>
                  <a:gd name="T20" fmla="*/ 35095 w 23"/>
                  <a:gd name="T21" fmla="*/ 0 h 2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"/>
                  <a:gd name="T34" fmla="*/ 0 h 21"/>
                  <a:gd name="T35" fmla="*/ 23 w 23"/>
                  <a:gd name="T36" fmla="*/ 21 h 2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" h="21">
                    <a:moveTo>
                      <a:pt x="16" y="0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8" y="5"/>
                      <a:pt x="19" y="8"/>
                      <a:pt x="19" y="11"/>
                    </a:cubicBezTo>
                    <a:cubicBezTo>
                      <a:pt x="18" y="15"/>
                      <a:pt x="15" y="18"/>
                      <a:pt x="10" y="17"/>
                    </a:cubicBezTo>
                    <a:cubicBezTo>
                      <a:pt x="6" y="17"/>
                      <a:pt x="3" y="13"/>
                      <a:pt x="4" y="9"/>
                    </a:cubicBezTo>
                    <a:cubicBezTo>
                      <a:pt x="4" y="7"/>
                      <a:pt x="5" y="6"/>
                      <a:pt x="6" y="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2"/>
                      <a:pt x="0" y="6"/>
                      <a:pt x="0" y="10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8" y="21"/>
                      <a:pt x="23" y="16"/>
                      <a:pt x="23" y="10"/>
                    </a:cubicBezTo>
                    <a:cubicBezTo>
                      <a:pt x="23" y="5"/>
                      <a:pt x="20" y="1"/>
                      <a:pt x="16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16" name="Rectangle 155"/>
              <p:cNvSpPr>
                <a:spLocks noChangeArrowheads="1"/>
              </p:cNvSpPr>
              <p:nvPr/>
            </p:nvSpPr>
            <p:spPr bwMode="auto">
              <a:xfrm>
                <a:off x="160689" y="419472"/>
                <a:ext cx="9342" cy="32698"/>
              </a:xfrm>
              <a:prstGeom prst="rect">
                <a:avLst/>
              </a:pr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0517" name="Freeform 156"/>
              <p:cNvSpPr>
                <a:spLocks noEditPoints="1" noChangeArrowheads="1"/>
              </p:cNvSpPr>
              <p:nvPr/>
            </p:nvSpPr>
            <p:spPr bwMode="auto">
              <a:xfrm>
                <a:off x="39238" y="81278"/>
                <a:ext cx="260652" cy="260652"/>
              </a:xfrm>
              <a:custGeom>
                <a:avLst/>
                <a:gdLst>
                  <a:gd name="T0" fmla="*/ 53014 w 118"/>
                  <a:gd name="T1" fmla="*/ 41969 h 118"/>
                  <a:gd name="T2" fmla="*/ 41969 w 118"/>
                  <a:gd name="T3" fmla="*/ 207638 h 118"/>
                  <a:gd name="T4" fmla="*/ 207638 w 118"/>
                  <a:gd name="T5" fmla="*/ 218683 h 118"/>
                  <a:gd name="T6" fmla="*/ 218683 w 118"/>
                  <a:gd name="T7" fmla="*/ 53014 h 118"/>
                  <a:gd name="T8" fmla="*/ 53014 w 118"/>
                  <a:gd name="T9" fmla="*/ 41969 h 118"/>
                  <a:gd name="T10" fmla="*/ 141371 w 118"/>
                  <a:gd name="T11" fmla="*/ 185549 h 118"/>
                  <a:gd name="T12" fmla="*/ 141371 w 118"/>
                  <a:gd name="T13" fmla="*/ 205429 h 118"/>
                  <a:gd name="T14" fmla="*/ 123699 w 118"/>
                  <a:gd name="T15" fmla="*/ 205429 h 118"/>
                  <a:gd name="T16" fmla="*/ 123699 w 118"/>
                  <a:gd name="T17" fmla="*/ 187758 h 118"/>
                  <a:gd name="T18" fmla="*/ 90566 w 118"/>
                  <a:gd name="T19" fmla="*/ 178922 h 118"/>
                  <a:gd name="T20" fmla="*/ 94983 w 118"/>
                  <a:gd name="T21" fmla="*/ 156833 h 118"/>
                  <a:gd name="T22" fmla="*/ 128117 w 118"/>
                  <a:gd name="T23" fmla="*/ 165669 h 118"/>
                  <a:gd name="T24" fmla="*/ 145788 w 118"/>
                  <a:gd name="T25" fmla="*/ 154624 h 118"/>
                  <a:gd name="T26" fmla="*/ 125908 w 118"/>
                  <a:gd name="T27" fmla="*/ 136953 h 118"/>
                  <a:gd name="T28" fmla="*/ 90566 w 118"/>
                  <a:gd name="T29" fmla="*/ 101610 h 118"/>
                  <a:gd name="T30" fmla="*/ 123699 w 118"/>
                  <a:gd name="T31" fmla="*/ 68476 h 118"/>
                  <a:gd name="T32" fmla="*/ 123699 w 118"/>
                  <a:gd name="T33" fmla="*/ 50805 h 118"/>
                  <a:gd name="T34" fmla="*/ 141371 w 118"/>
                  <a:gd name="T35" fmla="*/ 50805 h 118"/>
                  <a:gd name="T36" fmla="*/ 141371 w 118"/>
                  <a:gd name="T37" fmla="*/ 66267 h 118"/>
                  <a:gd name="T38" fmla="*/ 170086 w 118"/>
                  <a:gd name="T39" fmla="*/ 72894 h 118"/>
                  <a:gd name="T40" fmla="*/ 163460 w 118"/>
                  <a:gd name="T41" fmla="*/ 94983 h 118"/>
                  <a:gd name="T42" fmla="*/ 136953 w 118"/>
                  <a:gd name="T43" fmla="*/ 88357 h 118"/>
                  <a:gd name="T44" fmla="*/ 121490 w 118"/>
                  <a:gd name="T45" fmla="*/ 99401 h 118"/>
                  <a:gd name="T46" fmla="*/ 143579 w 118"/>
                  <a:gd name="T47" fmla="*/ 114864 h 118"/>
                  <a:gd name="T48" fmla="*/ 174504 w 118"/>
                  <a:gd name="T49" fmla="*/ 152415 h 118"/>
                  <a:gd name="T50" fmla="*/ 141371 w 118"/>
                  <a:gd name="T51" fmla="*/ 185549 h 1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118"/>
                  <a:gd name="T79" fmla="*/ 0 h 118"/>
                  <a:gd name="T80" fmla="*/ 118 w 118"/>
                  <a:gd name="T81" fmla="*/ 118 h 11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118" h="118">
                    <a:moveTo>
                      <a:pt x="24" y="19"/>
                    </a:moveTo>
                    <a:cubicBezTo>
                      <a:pt x="2" y="39"/>
                      <a:pt x="0" y="72"/>
                      <a:pt x="19" y="94"/>
                    </a:cubicBezTo>
                    <a:cubicBezTo>
                      <a:pt x="38" y="116"/>
                      <a:pt x="72" y="118"/>
                      <a:pt x="94" y="99"/>
                    </a:cubicBezTo>
                    <a:cubicBezTo>
                      <a:pt x="115" y="79"/>
                      <a:pt x="118" y="46"/>
                      <a:pt x="99" y="24"/>
                    </a:cubicBezTo>
                    <a:cubicBezTo>
                      <a:pt x="79" y="2"/>
                      <a:pt x="46" y="0"/>
                      <a:pt x="24" y="19"/>
                    </a:cubicBezTo>
                    <a:close/>
                    <a:moveTo>
                      <a:pt x="64" y="84"/>
                    </a:moveTo>
                    <a:cubicBezTo>
                      <a:pt x="64" y="93"/>
                      <a:pt x="64" y="93"/>
                      <a:pt x="64" y="93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0" y="85"/>
                      <a:pt x="44" y="83"/>
                      <a:pt x="41" y="81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7" y="73"/>
                      <a:pt x="52" y="75"/>
                      <a:pt x="58" y="75"/>
                    </a:cubicBezTo>
                    <a:cubicBezTo>
                      <a:pt x="63" y="75"/>
                      <a:pt x="66" y="73"/>
                      <a:pt x="66" y="70"/>
                    </a:cubicBezTo>
                    <a:cubicBezTo>
                      <a:pt x="66" y="66"/>
                      <a:pt x="63" y="64"/>
                      <a:pt x="57" y="62"/>
                    </a:cubicBezTo>
                    <a:cubicBezTo>
                      <a:pt x="48" y="59"/>
                      <a:pt x="41" y="55"/>
                      <a:pt x="41" y="46"/>
                    </a:cubicBezTo>
                    <a:cubicBezTo>
                      <a:pt x="41" y="39"/>
                      <a:pt x="47" y="33"/>
                      <a:pt x="56" y="31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30"/>
                      <a:pt x="64" y="30"/>
                      <a:pt x="64" y="30"/>
                    </a:cubicBezTo>
                    <a:cubicBezTo>
                      <a:pt x="70" y="30"/>
                      <a:pt x="74" y="32"/>
                      <a:pt x="77" y="3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2" y="42"/>
                      <a:pt x="68" y="40"/>
                      <a:pt x="62" y="40"/>
                    </a:cubicBezTo>
                    <a:cubicBezTo>
                      <a:pt x="56" y="40"/>
                      <a:pt x="55" y="42"/>
                      <a:pt x="55" y="45"/>
                    </a:cubicBezTo>
                    <a:cubicBezTo>
                      <a:pt x="55" y="48"/>
                      <a:pt x="58" y="50"/>
                      <a:pt x="65" y="52"/>
                    </a:cubicBezTo>
                    <a:cubicBezTo>
                      <a:pt x="75" y="56"/>
                      <a:pt x="79" y="61"/>
                      <a:pt x="79" y="69"/>
                    </a:cubicBezTo>
                    <a:cubicBezTo>
                      <a:pt x="79" y="76"/>
                      <a:pt x="74" y="83"/>
                      <a:pt x="64" y="8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18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38194" cy="501686"/>
              </a:xfrm>
              <a:custGeom>
                <a:avLst/>
                <a:gdLst>
                  <a:gd name="T0" fmla="*/ 305038 w 153"/>
                  <a:gd name="T1" fmla="*/ 391182 h 227"/>
                  <a:gd name="T2" fmla="*/ 35367 w 153"/>
                  <a:gd name="T3" fmla="*/ 391182 h 227"/>
                  <a:gd name="T4" fmla="*/ 35367 w 153"/>
                  <a:gd name="T5" fmla="*/ 35361 h 227"/>
                  <a:gd name="T6" fmla="*/ 305038 w 153"/>
                  <a:gd name="T7" fmla="*/ 35361 h 227"/>
                  <a:gd name="T8" fmla="*/ 305038 w 153"/>
                  <a:gd name="T9" fmla="*/ 227637 h 227"/>
                  <a:gd name="T10" fmla="*/ 307248 w 153"/>
                  <a:gd name="T11" fmla="*/ 225427 h 227"/>
                  <a:gd name="T12" fmla="*/ 338194 w 153"/>
                  <a:gd name="T13" fmla="*/ 207747 h 227"/>
                  <a:gd name="T14" fmla="*/ 338194 w 153"/>
                  <a:gd name="T15" fmla="*/ 28731 h 227"/>
                  <a:gd name="T16" fmla="*/ 311669 w 153"/>
                  <a:gd name="T17" fmla="*/ 0 h 227"/>
                  <a:gd name="T18" fmla="*/ 26525 w 153"/>
                  <a:gd name="T19" fmla="*/ 0 h 227"/>
                  <a:gd name="T20" fmla="*/ 0 w 153"/>
                  <a:gd name="T21" fmla="*/ 28731 h 227"/>
                  <a:gd name="T22" fmla="*/ 0 w 153"/>
                  <a:gd name="T23" fmla="*/ 475165 h 227"/>
                  <a:gd name="T24" fmla="*/ 26525 w 153"/>
                  <a:gd name="T25" fmla="*/ 501686 h 227"/>
                  <a:gd name="T26" fmla="*/ 311669 w 153"/>
                  <a:gd name="T27" fmla="*/ 501686 h 227"/>
                  <a:gd name="T28" fmla="*/ 338194 w 153"/>
                  <a:gd name="T29" fmla="*/ 475165 h 227"/>
                  <a:gd name="T30" fmla="*/ 338194 w 153"/>
                  <a:gd name="T31" fmla="*/ 388972 h 227"/>
                  <a:gd name="T32" fmla="*/ 305038 w 153"/>
                  <a:gd name="T33" fmla="*/ 366872 h 227"/>
                  <a:gd name="T34" fmla="*/ 305038 w 153"/>
                  <a:gd name="T35" fmla="*/ 391182 h 227"/>
                  <a:gd name="T36" fmla="*/ 165781 w 153"/>
                  <a:gd name="T37" fmla="*/ 488426 h 227"/>
                  <a:gd name="T38" fmla="*/ 123783 w 153"/>
                  <a:gd name="T39" fmla="*/ 444224 h 227"/>
                  <a:gd name="T40" fmla="*/ 165781 w 153"/>
                  <a:gd name="T41" fmla="*/ 402233 h 227"/>
                  <a:gd name="T42" fmla="*/ 209990 w 153"/>
                  <a:gd name="T43" fmla="*/ 444224 h 227"/>
                  <a:gd name="T44" fmla="*/ 165781 w 153"/>
                  <a:gd name="T45" fmla="*/ 488426 h 22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53"/>
                  <a:gd name="T70" fmla="*/ 0 h 227"/>
                  <a:gd name="T71" fmla="*/ 153 w 153"/>
                  <a:gd name="T72" fmla="*/ 227 h 227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53" h="227">
                    <a:moveTo>
                      <a:pt x="138" y="177"/>
                    </a:moveTo>
                    <a:cubicBezTo>
                      <a:pt x="16" y="177"/>
                      <a:pt x="16" y="177"/>
                      <a:pt x="16" y="17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38" y="16"/>
                      <a:pt x="138" y="16"/>
                      <a:pt x="138" y="16"/>
                    </a:cubicBezTo>
                    <a:cubicBezTo>
                      <a:pt x="138" y="103"/>
                      <a:pt x="138" y="103"/>
                      <a:pt x="138" y="103"/>
                    </a:cubicBezTo>
                    <a:cubicBezTo>
                      <a:pt x="138" y="103"/>
                      <a:pt x="139" y="102"/>
                      <a:pt x="139" y="102"/>
                    </a:cubicBezTo>
                    <a:cubicBezTo>
                      <a:pt x="144" y="98"/>
                      <a:pt x="148" y="95"/>
                      <a:pt x="153" y="94"/>
                    </a:cubicBezTo>
                    <a:cubicBezTo>
                      <a:pt x="153" y="13"/>
                      <a:pt x="153" y="13"/>
                      <a:pt x="153" y="13"/>
                    </a:cubicBezTo>
                    <a:cubicBezTo>
                      <a:pt x="153" y="6"/>
                      <a:pt x="148" y="0"/>
                      <a:pt x="14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215"/>
                      <a:pt x="0" y="215"/>
                      <a:pt x="0" y="215"/>
                    </a:cubicBezTo>
                    <a:cubicBezTo>
                      <a:pt x="0" y="222"/>
                      <a:pt x="6" y="227"/>
                      <a:pt x="12" y="227"/>
                    </a:cubicBezTo>
                    <a:cubicBezTo>
                      <a:pt x="141" y="227"/>
                      <a:pt x="141" y="227"/>
                      <a:pt x="141" y="227"/>
                    </a:cubicBezTo>
                    <a:cubicBezTo>
                      <a:pt x="148" y="227"/>
                      <a:pt x="153" y="222"/>
                      <a:pt x="153" y="215"/>
                    </a:cubicBezTo>
                    <a:cubicBezTo>
                      <a:pt x="153" y="176"/>
                      <a:pt x="153" y="176"/>
                      <a:pt x="153" y="176"/>
                    </a:cubicBezTo>
                    <a:cubicBezTo>
                      <a:pt x="148" y="174"/>
                      <a:pt x="142" y="170"/>
                      <a:pt x="138" y="166"/>
                    </a:cubicBezTo>
                    <a:lnTo>
                      <a:pt x="138" y="177"/>
                    </a:lnTo>
                    <a:close/>
                    <a:moveTo>
                      <a:pt x="75" y="221"/>
                    </a:moveTo>
                    <a:cubicBezTo>
                      <a:pt x="65" y="221"/>
                      <a:pt x="56" y="212"/>
                      <a:pt x="56" y="201"/>
                    </a:cubicBezTo>
                    <a:cubicBezTo>
                      <a:pt x="56" y="191"/>
                      <a:pt x="65" y="182"/>
                      <a:pt x="75" y="182"/>
                    </a:cubicBezTo>
                    <a:cubicBezTo>
                      <a:pt x="86" y="182"/>
                      <a:pt x="95" y="191"/>
                      <a:pt x="95" y="201"/>
                    </a:cubicBezTo>
                    <a:cubicBezTo>
                      <a:pt x="95" y="212"/>
                      <a:pt x="86" y="221"/>
                      <a:pt x="75" y="22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19" name="Freeform 158"/>
              <p:cNvSpPr>
                <a:spLocks noEditPoints="1" noChangeArrowheads="1"/>
              </p:cNvSpPr>
              <p:nvPr/>
            </p:nvSpPr>
            <p:spPr bwMode="auto">
              <a:xfrm>
                <a:off x="275600" y="202729"/>
                <a:ext cx="190584" cy="190584"/>
              </a:xfrm>
              <a:custGeom>
                <a:avLst/>
                <a:gdLst>
                  <a:gd name="T0" fmla="*/ 159559 w 86"/>
                  <a:gd name="T1" fmla="*/ 37674 h 86"/>
                  <a:gd name="T2" fmla="*/ 39890 w 86"/>
                  <a:gd name="T3" fmla="*/ 31025 h 86"/>
                  <a:gd name="T4" fmla="*/ 31025 w 86"/>
                  <a:gd name="T5" fmla="*/ 150694 h 86"/>
                  <a:gd name="T6" fmla="*/ 152910 w 86"/>
                  <a:gd name="T7" fmla="*/ 159559 h 86"/>
                  <a:gd name="T8" fmla="*/ 159559 w 86"/>
                  <a:gd name="T9" fmla="*/ 37674 h 86"/>
                  <a:gd name="T10" fmla="*/ 101940 w 86"/>
                  <a:gd name="T11" fmla="*/ 139614 h 86"/>
                  <a:gd name="T12" fmla="*/ 101940 w 86"/>
                  <a:gd name="T13" fmla="*/ 155127 h 86"/>
                  <a:gd name="T14" fmla="*/ 88644 w 86"/>
                  <a:gd name="T15" fmla="*/ 155127 h 86"/>
                  <a:gd name="T16" fmla="*/ 88644 w 86"/>
                  <a:gd name="T17" fmla="*/ 141830 h 86"/>
                  <a:gd name="T18" fmla="*/ 62051 w 86"/>
                  <a:gd name="T19" fmla="*/ 135182 h 86"/>
                  <a:gd name="T20" fmla="*/ 66483 w 86"/>
                  <a:gd name="T21" fmla="*/ 117453 h 86"/>
                  <a:gd name="T22" fmla="*/ 90860 w 86"/>
                  <a:gd name="T23" fmla="*/ 124101 h 86"/>
                  <a:gd name="T24" fmla="*/ 106372 w 86"/>
                  <a:gd name="T25" fmla="*/ 115237 h 86"/>
                  <a:gd name="T26" fmla="*/ 90860 w 86"/>
                  <a:gd name="T27" fmla="*/ 101940 h 86"/>
                  <a:gd name="T28" fmla="*/ 64267 w 86"/>
                  <a:gd name="T29" fmla="*/ 75347 h 86"/>
                  <a:gd name="T30" fmla="*/ 88644 w 86"/>
                  <a:gd name="T31" fmla="*/ 48754 h 86"/>
                  <a:gd name="T32" fmla="*/ 88644 w 86"/>
                  <a:gd name="T33" fmla="*/ 33241 h 86"/>
                  <a:gd name="T34" fmla="*/ 104156 w 86"/>
                  <a:gd name="T35" fmla="*/ 33241 h 86"/>
                  <a:gd name="T36" fmla="*/ 104156 w 86"/>
                  <a:gd name="T37" fmla="*/ 46538 h 86"/>
                  <a:gd name="T38" fmla="*/ 124101 w 86"/>
                  <a:gd name="T39" fmla="*/ 50970 h 86"/>
                  <a:gd name="T40" fmla="*/ 119669 w 86"/>
                  <a:gd name="T41" fmla="*/ 68699 h 86"/>
                  <a:gd name="T42" fmla="*/ 99724 w 86"/>
                  <a:gd name="T43" fmla="*/ 64267 h 86"/>
                  <a:gd name="T44" fmla="*/ 86428 w 86"/>
                  <a:gd name="T45" fmla="*/ 70915 h 86"/>
                  <a:gd name="T46" fmla="*/ 104156 w 86"/>
                  <a:gd name="T47" fmla="*/ 84212 h 86"/>
                  <a:gd name="T48" fmla="*/ 128533 w 86"/>
                  <a:gd name="T49" fmla="*/ 113021 h 86"/>
                  <a:gd name="T50" fmla="*/ 101940 w 86"/>
                  <a:gd name="T51" fmla="*/ 139614 h 8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86"/>
                  <a:gd name="T79" fmla="*/ 0 h 86"/>
                  <a:gd name="T80" fmla="*/ 86 w 86"/>
                  <a:gd name="T81" fmla="*/ 86 h 8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86" h="86">
                    <a:moveTo>
                      <a:pt x="72" y="17"/>
                    </a:moveTo>
                    <a:cubicBezTo>
                      <a:pt x="58" y="1"/>
                      <a:pt x="34" y="0"/>
                      <a:pt x="18" y="14"/>
                    </a:cubicBezTo>
                    <a:cubicBezTo>
                      <a:pt x="2" y="28"/>
                      <a:pt x="0" y="52"/>
                      <a:pt x="14" y="68"/>
                    </a:cubicBezTo>
                    <a:cubicBezTo>
                      <a:pt x="28" y="84"/>
                      <a:pt x="53" y="86"/>
                      <a:pt x="69" y="72"/>
                    </a:cubicBezTo>
                    <a:cubicBezTo>
                      <a:pt x="85" y="58"/>
                      <a:pt x="86" y="33"/>
                      <a:pt x="72" y="17"/>
                    </a:cubicBezTo>
                    <a:close/>
                    <a:moveTo>
                      <a:pt x="46" y="63"/>
                    </a:moveTo>
                    <a:cubicBezTo>
                      <a:pt x="46" y="70"/>
                      <a:pt x="46" y="70"/>
                      <a:pt x="46" y="70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5" y="64"/>
                      <a:pt x="31" y="62"/>
                      <a:pt x="28" y="61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3" y="55"/>
                      <a:pt x="37" y="56"/>
                      <a:pt x="41" y="56"/>
                    </a:cubicBezTo>
                    <a:cubicBezTo>
                      <a:pt x="45" y="56"/>
                      <a:pt x="48" y="54"/>
                      <a:pt x="48" y="52"/>
                    </a:cubicBezTo>
                    <a:cubicBezTo>
                      <a:pt x="48" y="49"/>
                      <a:pt x="46" y="48"/>
                      <a:pt x="41" y="46"/>
                    </a:cubicBezTo>
                    <a:cubicBezTo>
                      <a:pt x="34" y="44"/>
                      <a:pt x="29" y="40"/>
                      <a:pt x="29" y="34"/>
                    </a:cubicBezTo>
                    <a:cubicBezTo>
                      <a:pt x="29" y="28"/>
                      <a:pt x="33" y="23"/>
                      <a:pt x="40" y="22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1" y="21"/>
                      <a:pt x="54" y="22"/>
                      <a:pt x="56" y="23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3" y="30"/>
                      <a:pt x="50" y="29"/>
                      <a:pt x="45" y="29"/>
                    </a:cubicBezTo>
                    <a:cubicBezTo>
                      <a:pt x="40" y="29"/>
                      <a:pt x="39" y="31"/>
                      <a:pt x="39" y="32"/>
                    </a:cubicBezTo>
                    <a:cubicBezTo>
                      <a:pt x="39" y="35"/>
                      <a:pt x="41" y="36"/>
                      <a:pt x="47" y="38"/>
                    </a:cubicBezTo>
                    <a:cubicBezTo>
                      <a:pt x="55" y="41"/>
                      <a:pt x="58" y="45"/>
                      <a:pt x="58" y="51"/>
                    </a:cubicBezTo>
                    <a:cubicBezTo>
                      <a:pt x="58" y="57"/>
                      <a:pt x="54" y="62"/>
                      <a:pt x="46" y="6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1" name="组合 59"/>
            <p:cNvGrpSpPr/>
            <p:nvPr/>
          </p:nvGrpSpPr>
          <p:grpSpPr bwMode="auto">
            <a:xfrm rot="1030086">
              <a:off x="6729413" y="2319338"/>
              <a:ext cx="382587" cy="427037"/>
              <a:chOff x="0" y="0"/>
              <a:chExt cx="402656" cy="450303"/>
            </a:xfrm>
          </p:grpSpPr>
          <p:sp>
            <p:nvSpPr>
              <p:cNvPr id="20510" name="Freeform 108"/>
              <p:cNvSpPr>
                <a:spLocks noEditPoints="1" noChangeArrowheads="1"/>
              </p:cNvSpPr>
              <p:nvPr/>
            </p:nvSpPr>
            <p:spPr bwMode="auto">
              <a:xfrm>
                <a:off x="69134" y="167228"/>
                <a:ext cx="56988" cy="57923"/>
              </a:xfrm>
              <a:custGeom>
                <a:avLst/>
                <a:gdLst>
                  <a:gd name="T0" fmla="*/ 28494 w 26"/>
                  <a:gd name="T1" fmla="*/ 0 h 26"/>
                  <a:gd name="T2" fmla="*/ 0 w 26"/>
                  <a:gd name="T3" fmla="*/ 28962 h 26"/>
                  <a:gd name="T4" fmla="*/ 28494 w 26"/>
                  <a:gd name="T5" fmla="*/ 57923 h 26"/>
                  <a:gd name="T6" fmla="*/ 56988 w 26"/>
                  <a:gd name="T7" fmla="*/ 28962 h 26"/>
                  <a:gd name="T8" fmla="*/ 28494 w 26"/>
                  <a:gd name="T9" fmla="*/ 0 h 26"/>
                  <a:gd name="T10" fmla="*/ 28494 w 26"/>
                  <a:gd name="T11" fmla="*/ 51240 h 26"/>
                  <a:gd name="T12" fmla="*/ 6576 w 26"/>
                  <a:gd name="T13" fmla="*/ 28962 h 26"/>
                  <a:gd name="T14" fmla="*/ 28494 w 26"/>
                  <a:gd name="T15" fmla="*/ 6683 h 26"/>
                  <a:gd name="T16" fmla="*/ 50412 w 26"/>
                  <a:gd name="T17" fmla="*/ 28962 h 26"/>
                  <a:gd name="T18" fmla="*/ 28494 w 26"/>
                  <a:gd name="T19" fmla="*/ 51240 h 2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"/>
                  <a:gd name="T31" fmla="*/ 0 h 26"/>
                  <a:gd name="T32" fmla="*/ 26 w 26"/>
                  <a:gd name="T33" fmla="*/ 26 h 2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" h="26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20"/>
                      <a:pt x="6" y="26"/>
                      <a:pt x="13" y="26"/>
                    </a:cubicBezTo>
                    <a:cubicBezTo>
                      <a:pt x="20" y="26"/>
                      <a:pt x="26" y="20"/>
                      <a:pt x="26" y="13"/>
                    </a:cubicBezTo>
                    <a:cubicBezTo>
                      <a:pt x="26" y="6"/>
                      <a:pt x="20" y="0"/>
                      <a:pt x="13" y="0"/>
                    </a:cubicBezTo>
                    <a:close/>
                    <a:moveTo>
                      <a:pt x="13" y="23"/>
                    </a:moveTo>
                    <a:cubicBezTo>
                      <a:pt x="8" y="23"/>
                      <a:pt x="3" y="18"/>
                      <a:pt x="3" y="13"/>
                    </a:cubicBezTo>
                    <a:cubicBezTo>
                      <a:pt x="3" y="7"/>
                      <a:pt x="8" y="3"/>
                      <a:pt x="13" y="3"/>
                    </a:cubicBezTo>
                    <a:cubicBezTo>
                      <a:pt x="19" y="3"/>
                      <a:pt x="23" y="7"/>
                      <a:pt x="23" y="13"/>
                    </a:cubicBezTo>
                    <a:cubicBezTo>
                      <a:pt x="23" y="18"/>
                      <a:pt x="19" y="23"/>
                      <a:pt x="13" y="2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11" name="Freeform 109"/>
              <p:cNvSpPr>
                <a:spLocks noEditPoints="1" noChangeArrowheads="1"/>
              </p:cNvSpPr>
              <p:nvPr/>
            </p:nvSpPr>
            <p:spPr bwMode="auto">
              <a:xfrm>
                <a:off x="197125" y="129859"/>
                <a:ext cx="48580" cy="48580"/>
              </a:xfrm>
              <a:custGeom>
                <a:avLst/>
                <a:gdLst>
                  <a:gd name="T0" fmla="*/ 24290 w 22"/>
                  <a:gd name="T1" fmla="*/ 0 h 22"/>
                  <a:gd name="T2" fmla="*/ 0 w 22"/>
                  <a:gd name="T3" fmla="*/ 24290 h 22"/>
                  <a:gd name="T4" fmla="*/ 24290 w 22"/>
                  <a:gd name="T5" fmla="*/ 48580 h 22"/>
                  <a:gd name="T6" fmla="*/ 48580 w 22"/>
                  <a:gd name="T7" fmla="*/ 24290 h 22"/>
                  <a:gd name="T8" fmla="*/ 24290 w 22"/>
                  <a:gd name="T9" fmla="*/ 0 h 22"/>
                  <a:gd name="T10" fmla="*/ 24290 w 22"/>
                  <a:gd name="T11" fmla="*/ 37539 h 22"/>
                  <a:gd name="T12" fmla="*/ 11041 w 22"/>
                  <a:gd name="T13" fmla="*/ 24290 h 22"/>
                  <a:gd name="T14" fmla="*/ 24290 w 22"/>
                  <a:gd name="T15" fmla="*/ 11041 h 22"/>
                  <a:gd name="T16" fmla="*/ 37539 w 22"/>
                  <a:gd name="T17" fmla="*/ 24290 h 22"/>
                  <a:gd name="T18" fmla="*/ 24290 w 22"/>
                  <a:gd name="T19" fmla="*/ 37539 h 2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2"/>
                  <a:gd name="T31" fmla="*/ 0 h 22"/>
                  <a:gd name="T32" fmla="*/ 22 w 22"/>
                  <a:gd name="T33" fmla="*/ 22 h 22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2" h="22">
                    <a:moveTo>
                      <a:pt x="11" y="0"/>
                    </a:move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lose/>
                    <a:moveTo>
                      <a:pt x="11" y="17"/>
                    </a:moveTo>
                    <a:cubicBezTo>
                      <a:pt x="8" y="17"/>
                      <a:pt x="5" y="14"/>
                      <a:pt x="5" y="11"/>
                    </a:cubicBezTo>
                    <a:cubicBezTo>
                      <a:pt x="5" y="8"/>
                      <a:pt x="8" y="5"/>
                      <a:pt x="11" y="5"/>
                    </a:cubicBezTo>
                    <a:cubicBezTo>
                      <a:pt x="14" y="5"/>
                      <a:pt x="17" y="8"/>
                      <a:pt x="17" y="11"/>
                    </a:cubicBezTo>
                    <a:cubicBezTo>
                      <a:pt x="17" y="14"/>
                      <a:pt x="14" y="17"/>
                      <a:pt x="11" y="17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12" name="Freeform 110"/>
              <p:cNvSpPr>
                <a:spLocks noEditPoints="1" noChangeArrowheads="1"/>
              </p:cNvSpPr>
              <p:nvPr/>
            </p:nvSpPr>
            <p:spPr bwMode="auto">
              <a:xfrm>
                <a:off x="82213" y="181242"/>
                <a:ext cx="30830" cy="30830"/>
              </a:xfrm>
              <a:custGeom>
                <a:avLst/>
                <a:gdLst>
                  <a:gd name="T0" fmla="*/ 15415 w 14"/>
                  <a:gd name="T1" fmla="*/ 0 h 14"/>
                  <a:gd name="T2" fmla="*/ 0 w 14"/>
                  <a:gd name="T3" fmla="*/ 15415 h 14"/>
                  <a:gd name="T4" fmla="*/ 15415 w 14"/>
                  <a:gd name="T5" fmla="*/ 30830 h 14"/>
                  <a:gd name="T6" fmla="*/ 30830 w 14"/>
                  <a:gd name="T7" fmla="*/ 15415 h 14"/>
                  <a:gd name="T8" fmla="*/ 15415 w 14"/>
                  <a:gd name="T9" fmla="*/ 0 h 14"/>
                  <a:gd name="T10" fmla="*/ 15415 w 14"/>
                  <a:gd name="T11" fmla="*/ 22021 h 14"/>
                  <a:gd name="T12" fmla="*/ 8809 w 14"/>
                  <a:gd name="T13" fmla="*/ 15415 h 14"/>
                  <a:gd name="T14" fmla="*/ 15415 w 14"/>
                  <a:gd name="T15" fmla="*/ 6606 h 14"/>
                  <a:gd name="T16" fmla="*/ 24224 w 14"/>
                  <a:gd name="T17" fmla="*/ 15415 h 14"/>
                  <a:gd name="T18" fmla="*/ 15415 w 14"/>
                  <a:gd name="T19" fmla="*/ 22021 h 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"/>
                  <a:gd name="T31" fmla="*/ 0 h 14"/>
                  <a:gd name="T32" fmla="*/ 14 w 14"/>
                  <a:gd name="T33" fmla="*/ 14 h 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" h="14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4" y="11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lose/>
                    <a:moveTo>
                      <a:pt x="7" y="10"/>
                    </a:move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7" y="3"/>
                    </a:cubicBezTo>
                    <a:cubicBezTo>
                      <a:pt x="9" y="3"/>
                      <a:pt x="11" y="5"/>
                      <a:pt x="11" y="7"/>
                    </a:cubicBezTo>
                    <a:cubicBezTo>
                      <a:pt x="11" y="9"/>
                      <a:pt x="9" y="10"/>
                      <a:pt x="7" y="1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13" name="Freeform 111"/>
              <p:cNvSpPr>
                <a:spLocks noEditPoints="1" noChangeArrowheads="1"/>
              </p:cNvSpPr>
              <p:nvPr/>
            </p:nvSpPr>
            <p:spPr bwMode="auto">
              <a:xfrm>
                <a:off x="172834" y="105568"/>
                <a:ext cx="97161" cy="97161"/>
              </a:xfrm>
              <a:custGeom>
                <a:avLst/>
                <a:gdLst>
                  <a:gd name="T0" fmla="*/ 48581 w 44"/>
                  <a:gd name="T1" fmla="*/ 0 h 44"/>
                  <a:gd name="T2" fmla="*/ 0 w 44"/>
                  <a:gd name="T3" fmla="*/ 48581 h 44"/>
                  <a:gd name="T4" fmla="*/ 48581 w 44"/>
                  <a:gd name="T5" fmla="*/ 97161 h 44"/>
                  <a:gd name="T6" fmla="*/ 97161 w 44"/>
                  <a:gd name="T7" fmla="*/ 48581 h 44"/>
                  <a:gd name="T8" fmla="*/ 48581 w 44"/>
                  <a:gd name="T9" fmla="*/ 0 h 44"/>
                  <a:gd name="T10" fmla="*/ 48581 w 44"/>
                  <a:gd name="T11" fmla="*/ 86120 h 44"/>
                  <a:gd name="T12" fmla="*/ 11041 w 44"/>
                  <a:gd name="T13" fmla="*/ 48581 h 44"/>
                  <a:gd name="T14" fmla="*/ 48581 w 44"/>
                  <a:gd name="T15" fmla="*/ 13249 h 44"/>
                  <a:gd name="T16" fmla="*/ 86120 w 44"/>
                  <a:gd name="T17" fmla="*/ 48581 h 44"/>
                  <a:gd name="T18" fmla="*/ 48581 w 44"/>
                  <a:gd name="T19" fmla="*/ 86120 h 4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44"/>
                  <a:gd name="T31" fmla="*/ 0 h 44"/>
                  <a:gd name="T32" fmla="*/ 44 w 44"/>
                  <a:gd name="T33" fmla="*/ 44 h 4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  <a:moveTo>
                      <a:pt x="22" y="39"/>
                    </a:moveTo>
                    <a:cubicBezTo>
                      <a:pt x="13" y="39"/>
                      <a:pt x="5" y="31"/>
                      <a:pt x="5" y="22"/>
                    </a:cubicBezTo>
                    <a:cubicBezTo>
                      <a:pt x="5" y="13"/>
                      <a:pt x="13" y="6"/>
                      <a:pt x="22" y="6"/>
                    </a:cubicBezTo>
                    <a:cubicBezTo>
                      <a:pt x="31" y="6"/>
                      <a:pt x="39" y="13"/>
                      <a:pt x="39" y="22"/>
                    </a:cubicBezTo>
                    <a:cubicBezTo>
                      <a:pt x="39" y="31"/>
                      <a:pt x="31" y="39"/>
                      <a:pt x="22" y="39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14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02656" cy="450303"/>
              </a:xfrm>
              <a:custGeom>
                <a:avLst/>
                <a:gdLst>
                  <a:gd name="T0" fmla="*/ 347346 w 182"/>
                  <a:gd name="T1" fmla="*/ 211907 h 204"/>
                  <a:gd name="T2" fmla="*/ 338497 w 182"/>
                  <a:gd name="T3" fmla="*/ 105954 h 204"/>
                  <a:gd name="T4" fmla="*/ 172567 w 182"/>
                  <a:gd name="T5" fmla="*/ 0 h 204"/>
                  <a:gd name="T6" fmla="*/ 2212 w 182"/>
                  <a:gd name="T7" fmla="*/ 174382 h 204"/>
                  <a:gd name="T8" fmla="*/ 0 w 182"/>
                  <a:gd name="T9" fmla="*/ 450303 h 204"/>
                  <a:gd name="T10" fmla="*/ 250001 w 182"/>
                  <a:gd name="T11" fmla="*/ 388497 h 204"/>
                  <a:gd name="T12" fmla="*/ 325222 w 182"/>
                  <a:gd name="T13" fmla="*/ 388497 h 204"/>
                  <a:gd name="T14" fmla="*/ 325222 w 182"/>
                  <a:gd name="T15" fmla="*/ 388497 h 204"/>
                  <a:gd name="T16" fmla="*/ 345134 w 182"/>
                  <a:gd name="T17" fmla="*/ 333313 h 204"/>
                  <a:gd name="T18" fmla="*/ 323010 w 182"/>
                  <a:gd name="T19" fmla="*/ 320068 h 204"/>
                  <a:gd name="T20" fmla="*/ 345134 w 182"/>
                  <a:gd name="T21" fmla="*/ 309031 h 204"/>
                  <a:gd name="T22" fmla="*/ 342921 w 182"/>
                  <a:gd name="T23" fmla="*/ 304617 h 204"/>
                  <a:gd name="T24" fmla="*/ 376107 w 182"/>
                  <a:gd name="T25" fmla="*/ 245018 h 204"/>
                  <a:gd name="T26" fmla="*/ 137169 w 182"/>
                  <a:gd name="T27" fmla="*/ 205285 h 204"/>
                  <a:gd name="T28" fmla="*/ 137169 w 182"/>
                  <a:gd name="T29" fmla="*/ 225152 h 204"/>
                  <a:gd name="T30" fmla="*/ 119469 w 182"/>
                  <a:gd name="T31" fmla="*/ 231774 h 204"/>
                  <a:gd name="T32" fmla="*/ 106195 w 182"/>
                  <a:gd name="T33" fmla="*/ 242810 h 204"/>
                  <a:gd name="T34" fmla="*/ 88496 w 182"/>
                  <a:gd name="T35" fmla="*/ 236188 h 204"/>
                  <a:gd name="T36" fmla="*/ 70797 w 182"/>
                  <a:gd name="T37" fmla="*/ 236188 h 204"/>
                  <a:gd name="T38" fmla="*/ 61947 w 182"/>
                  <a:gd name="T39" fmla="*/ 218529 h 204"/>
                  <a:gd name="T40" fmla="*/ 48673 w 182"/>
                  <a:gd name="T41" fmla="*/ 205285 h 204"/>
                  <a:gd name="T42" fmla="*/ 57522 w 182"/>
                  <a:gd name="T43" fmla="*/ 187626 h 204"/>
                  <a:gd name="T44" fmla="*/ 57522 w 182"/>
                  <a:gd name="T45" fmla="*/ 167760 h 204"/>
                  <a:gd name="T46" fmla="*/ 75221 w 182"/>
                  <a:gd name="T47" fmla="*/ 161138 h 204"/>
                  <a:gd name="T48" fmla="*/ 88496 w 182"/>
                  <a:gd name="T49" fmla="*/ 150101 h 204"/>
                  <a:gd name="T50" fmla="*/ 106195 w 182"/>
                  <a:gd name="T51" fmla="*/ 156723 h 204"/>
                  <a:gd name="T52" fmla="*/ 126107 w 182"/>
                  <a:gd name="T53" fmla="*/ 156723 h 204"/>
                  <a:gd name="T54" fmla="*/ 132744 w 182"/>
                  <a:gd name="T55" fmla="*/ 174382 h 204"/>
                  <a:gd name="T56" fmla="*/ 146018 w 182"/>
                  <a:gd name="T57" fmla="*/ 187626 h 204"/>
                  <a:gd name="T58" fmla="*/ 300886 w 182"/>
                  <a:gd name="T59" fmla="*/ 169967 h 204"/>
                  <a:gd name="T60" fmla="*/ 278762 w 182"/>
                  <a:gd name="T61" fmla="*/ 192041 h 204"/>
                  <a:gd name="T62" fmla="*/ 267700 w 182"/>
                  <a:gd name="T63" fmla="*/ 220737 h 204"/>
                  <a:gd name="T64" fmla="*/ 236726 w 182"/>
                  <a:gd name="T65" fmla="*/ 220737 h 204"/>
                  <a:gd name="T66" fmla="*/ 207965 w 182"/>
                  <a:gd name="T67" fmla="*/ 231774 h 204"/>
                  <a:gd name="T68" fmla="*/ 183629 w 182"/>
                  <a:gd name="T69" fmla="*/ 211907 h 204"/>
                  <a:gd name="T70" fmla="*/ 154868 w 182"/>
                  <a:gd name="T71" fmla="*/ 200870 h 204"/>
                  <a:gd name="T72" fmla="*/ 154868 w 182"/>
                  <a:gd name="T73" fmla="*/ 169967 h 204"/>
                  <a:gd name="T74" fmla="*/ 141593 w 182"/>
                  <a:gd name="T75" fmla="*/ 141272 h 204"/>
                  <a:gd name="T76" fmla="*/ 163717 w 182"/>
                  <a:gd name="T77" fmla="*/ 116990 h 204"/>
                  <a:gd name="T78" fmla="*/ 174779 w 182"/>
                  <a:gd name="T79" fmla="*/ 88295 h 204"/>
                  <a:gd name="T80" fmla="*/ 207965 w 182"/>
                  <a:gd name="T81" fmla="*/ 88295 h 204"/>
                  <a:gd name="T82" fmla="*/ 236726 w 182"/>
                  <a:gd name="T83" fmla="*/ 77258 h 204"/>
                  <a:gd name="T84" fmla="*/ 258850 w 182"/>
                  <a:gd name="T85" fmla="*/ 97124 h 204"/>
                  <a:gd name="T86" fmla="*/ 287611 w 182"/>
                  <a:gd name="T87" fmla="*/ 108161 h 204"/>
                  <a:gd name="T88" fmla="*/ 287611 w 182"/>
                  <a:gd name="T89" fmla="*/ 141272 h 204"/>
                  <a:gd name="T90" fmla="*/ 300886 w 182"/>
                  <a:gd name="T91" fmla="*/ 169967 h 204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82"/>
                  <a:gd name="T139" fmla="*/ 0 h 204"/>
                  <a:gd name="T140" fmla="*/ 182 w 182"/>
                  <a:gd name="T141" fmla="*/ 204 h 204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82" h="204">
                    <a:moveTo>
                      <a:pt x="170" y="111"/>
                    </a:moveTo>
                    <a:cubicBezTo>
                      <a:pt x="166" y="107"/>
                      <a:pt x="160" y="102"/>
                      <a:pt x="157" y="96"/>
                    </a:cubicBezTo>
                    <a:cubicBezTo>
                      <a:pt x="153" y="87"/>
                      <a:pt x="158" y="79"/>
                      <a:pt x="157" y="70"/>
                    </a:cubicBezTo>
                    <a:cubicBezTo>
                      <a:pt x="157" y="63"/>
                      <a:pt x="155" y="54"/>
                      <a:pt x="153" y="48"/>
                    </a:cubicBezTo>
                    <a:cubicBezTo>
                      <a:pt x="149" y="37"/>
                      <a:pt x="142" y="28"/>
                      <a:pt x="133" y="21"/>
                    </a:cubicBezTo>
                    <a:cubicBezTo>
                      <a:pt x="119" y="8"/>
                      <a:pt x="100" y="0"/>
                      <a:pt x="78" y="0"/>
                    </a:cubicBezTo>
                    <a:cubicBezTo>
                      <a:pt x="35" y="0"/>
                      <a:pt x="0" y="32"/>
                      <a:pt x="0" y="71"/>
                    </a:cubicBezTo>
                    <a:cubicBezTo>
                      <a:pt x="0" y="74"/>
                      <a:pt x="0" y="77"/>
                      <a:pt x="1" y="79"/>
                    </a:cubicBezTo>
                    <a:cubicBezTo>
                      <a:pt x="1" y="96"/>
                      <a:pt x="6" y="117"/>
                      <a:pt x="22" y="139"/>
                    </a:cubicBezTo>
                    <a:cubicBezTo>
                      <a:pt x="22" y="139"/>
                      <a:pt x="43" y="182"/>
                      <a:pt x="0" y="204"/>
                    </a:cubicBezTo>
                    <a:cubicBezTo>
                      <a:pt x="95" y="204"/>
                      <a:pt x="95" y="204"/>
                      <a:pt x="95" y="204"/>
                    </a:cubicBezTo>
                    <a:cubicBezTo>
                      <a:pt x="95" y="204"/>
                      <a:pt x="102" y="176"/>
                      <a:pt x="113" y="176"/>
                    </a:cubicBezTo>
                    <a:cubicBezTo>
                      <a:pt x="123" y="176"/>
                      <a:pt x="133" y="177"/>
                      <a:pt x="142" y="176"/>
                    </a:cubicBezTo>
                    <a:cubicBezTo>
                      <a:pt x="144" y="177"/>
                      <a:pt x="146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54" y="173"/>
                      <a:pt x="149" y="157"/>
                      <a:pt x="149" y="157"/>
                    </a:cubicBezTo>
                    <a:cubicBezTo>
                      <a:pt x="153" y="155"/>
                      <a:pt x="156" y="153"/>
                      <a:pt x="156" y="151"/>
                    </a:cubicBezTo>
                    <a:cubicBezTo>
                      <a:pt x="156" y="150"/>
                      <a:pt x="156" y="150"/>
                      <a:pt x="156" y="150"/>
                    </a:cubicBezTo>
                    <a:cubicBezTo>
                      <a:pt x="156" y="148"/>
                      <a:pt x="152" y="146"/>
                      <a:pt x="146" y="145"/>
                    </a:cubicBezTo>
                    <a:cubicBezTo>
                      <a:pt x="149" y="145"/>
                      <a:pt x="149" y="145"/>
                      <a:pt x="149" y="145"/>
                    </a:cubicBezTo>
                    <a:cubicBezTo>
                      <a:pt x="153" y="145"/>
                      <a:pt x="156" y="143"/>
                      <a:pt x="156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56" y="139"/>
                      <a:pt x="156" y="138"/>
                      <a:pt x="155" y="138"/>
                    </a:cubicBezTo>
                    <a:cubicBezTo>
                      <a:pt x="156" y="135"/>
                      <a:pt x="159" y="121"/>
                      <a:pt x="160" y="121"/>
                    </a:cubicBezTo>
                    <a:cubicBezTo>
                      <a:pt x="182" y="119"/>
                      <a:pt x="170" y="111"/>
                      <a:pt x="170" y="111"/>
                    </a:cubicBezTo>
                    <a:close/>
                    <a:moveTo>
                      <a:pt x="66" y="93"/>
                    </a:move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5"/>
                      <a:pt x="61" y="97"/>
                      <a:pt x="60" y="99"/>
                    </a:cubicBezTo>
                    <a:cubicBezTo>
                      <a:pt x="62" y="102"/>
                      <a:pt x="62" y="102"/>
                      <a:pt x="62" y="102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4" y="105"/>
                      <a:pt x="54" y="105"/>
                      <a:pt x="54" y="105"/>
                    </a:cubicBezTo>
                    <a:cubicBezTo>
                      <a:pt x="52" y="106"/>
                      <a:pt x="50" y="107"/>
                      <a:pt x="48" y="107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07"/>
                      <a:pt x="40" y="107"/>
                      <a:pt x="40" y="107"/>
                    </a:cubicBezTo>
                    <a:cubicBezTo>
                      <a:pt x="38" y="107"/>
                      <a:pt x="36" y="106"/>
                      <a:pt x="34" y="105"/>
                    </a:cubicBezTo>
                    <a:cubicBezTo>
                      <a:pt x="32" y="107"/>
                      <a:pt x="32" y="107"/>
                      <a:pt x="32" y="107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27" y="97"/>
                      <a:pt x="26" y="95"/>
                      <a:pt x="26" y="93"/>
                    </a:cubicBezTo>
                    <a:cubicBezTo>
                      <a:pt x="22" y="93"/>
                      <a:pt x="22" y="93"/>
                      <a:pt x="22" y="93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26" y="83"/>
                      <a:pt x="27" y="81"/>
                      <a:pt x="28" y="79"/>
                    </a:cubicBezTo>
                    <a:cubicBezTo>
                      <a:pt x="26" y="76"/>
                      <a:pt x="26" y="76"/>
                      <a:pt x="26" y="76"/>
                    </a:cubicBezTo>
                    <a:cubicBezTo>
                      <a:pt x="31" y="71"/>
                      <a:pt x="31" y="71"/>
                      <a:pt x="31" y="71"/>
                    </a:cubicBezTo>
                    <a:cubicBezTo>
                      <a:pt x="34" y="73"/>
                      <a:pt x="34" y="73"/>
                      <a:pt x="34" y="73"/>
                    </a:cubicBezTo>
                    <a:cubicBezTo>
                      <a:pt x="36" y="72"/>
                      <a:pt x="38" y="71"/>
                      <a:pt x="40" y="71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71"/>
                      <a:pt x="48" y="71"/>
                      <a:pt x="48" y="71"/>
                    </a:cubicBezTo>
                    <a:cubicBezTo>
                      <a:pt x="50" y="71"/>
                      <a:pt x="52" y="72"/>
                      <a:pt x="54" y="73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61" y="81"/>
                      <a:pt x="62" y="83"/>
                      <a:pt x="63" y="85"/>
                    </a:cubicBezTo>
                    <a:cubicBezTo>
                      <a:pt x="66" y="85"/>
                      <a:pt x="66" y="85"/>
                      <a:pt x="66" y="85"/>
                    </a:cubicBezTo>
                    <a:lnTo>
                      <a:pt x="66" y="93"/>
                    </a:lnTo>
                    <a:close/>
                    <a:moveTo>
                      <a:pt x="136" y="77"/>
                    </a:moveTo>
                    <a:cubicBezTo>
                      <a:pt x="130" y="77"/>
                      <a:pt x="130" y="77"/>
                      <a:pt x="130" y="77"/>
                    </a:cubicBezTo>
                    <a:cubicBezTo>
                      <a:pt x="129" y="80"/>
                      <a:pt x="128" y="84"/>
                      <a:pt x="126" y="87"/>
                    </a:cubicBezTo>
                    <a:cubicBezTo>
                      <a:pt x="130" y="91"/>
                      <a:pt x="130" y="91"/>
                      <a:pt x="130" y="91"/>
                    </a:cubicBezTo>
                    <a:cubicBezTo>
                      <a:pt x="121" y="100"/>
                      <a:pt x="121" y="100"/>
                      <a:pt x="121" y="100"/>
                    </a:cubicBezTo>
                    <a:cubicBezTo>
                      <a:pt x="117" y="96"/>
                      <a:pt x="117" y="96"/>
                      <a:pt x="117" y="96"/>
                    </a:cubicBezTo>
                    <a:cubicBezTo>
                      <a:pt x="114" y="98"/>
                      <a:pt x="110" y="99"/>
                      <a:pt x="107" y="100"/>
                    </a:cubicBezTo>
                    <a:cubicBezTo>
                      <a:pt x="107" y="105"/>
                      <a:pt x="107" y="105"/>
                      <a:pt x="107" y="105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4" y="100"/>
                      <a:pt x="94" y="100"/>
                      <a:pt x="94" y="100"/>
                    </a:cubicBezTo>
                    <a:cubicBezTo>
                      <a:pt x="90" y="100"/>
                      <a:pt x="86" y="98"/>
                      <a:pt x="83" y="96"/>
                    </a:cubicBezTo>
                    <a:cubicBezTo>
                      <a:pt x="79" y="100"/>
                      <a:pt x="79" y="100"/>
                      <a:pt x="79" y="100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2" y="84"/>
                      <a:pt x="71" y="81"/>
                      <a:pt x="70" y="77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70" y="64"/>
                      <a:pt x="70" y="64"/>
                      <a:pt x="70" y="64"/>
                    </a:cubicBezTo>
                    <a:cubicBezTo>
                      <a:pt x="70" y="60"/>
                      <a:pt x="72" y="56"/>
                      <a:pt x="74" y="53"/>
                    </a:cubicBezTo>
                    <a:cubicBezTo>
                      <a:pt x="70" y="49"/>
                      <a:pt x="70" y="49"/>
                      <a:pt x="70" y="4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6" y="42"/>
                      <a:pt x="90" y="41"/>
                      <a:pt x="94" y="40"/>
                    </a:cubicBezTo>
                    <a:cubicBezTo>
                      <a:pt x="94" y="35"/>
                      <a:pt x="94" y="35"/>
                      <a:pt x="94" y="35"/>
                    </a:cubicBezTo>
                    <a:cubicBezTo>
                      <a:pt x="107" y="35"/>
                      <a:pt x="107" y="35"/>
                      <a:pt x="107" y="35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0" y="41"/>
                      <a:pt x="114" y="42"/>
                      <a:pt x="117" y="44"/>
                    </a:cubicBezTo>
                    <a:cubicBezTo>
                      <a:pt x="121" y="40"/>
                      <a:pt x="121" y="40"/>
                      <a:pt x="121" y="40"/>
                    </a:cubicBezTo>
                    <a:cubicBezTo>
                      <a:pt x="130" y="49"/>
                      <a:pt x="130" y="49"/>
                      <a:pt x="130" y="49"/>
                    </a:cubicBezTo>
                    <a:cubicBezTo>
                      <a:pt x="126" y="53"/>
                      <a:pt x="126" y="53"/>
                      <a:pt x="126" y="53"/>
                    </a:cubicBezTo>
                    <a:cubicBezTo>
                      <a:pt x="128" y="57"/>
                      <a:pt x="130" y="60"/>
                      <a:pt x="130" y="64"/>
                    </a:cubicBezTo>
                    <a:cubicBezTo>
                      <a:pt x="136" y="64"/>
                      <a:pt x="136" y="64"/>
                      <a:pt x="136" y="64"/>
                    </a:cubicBezTo>
                    <a:lnTo>
                      <a:pt x="136" y="77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50" name="组合 65"/>
            <p:cNvGrpSpPr/>
            <p:nvPr/>
          </p:nvGrpSpPr>
          <p:grpSpPr bwMode="auto">
            <a:xfrm rot="1030086">
              <a:off x="6575425" y="3040063"/>
              <a:ext cx="363538" cy="411162"/>
              <a:chOff x="0" y="0"/>
              <a:chExt cx="406393" cy="459645"/>
            </a:xfrm>
            <a:solidFill>
              <a:schemeClr val="bg1"/>
            </a:solidFill>
          </p:grpSpPr>
          <p:sp>
            <p:nvSpPr>
              <p:cNvPr id="21551" name="Freeform 148"/>
              <p:cNvSpPr>
                <a:spLocks noEditPoints="1" noChangeArrowheads="1"/>
              </p:cNvSpPr>
              <p:nvPr/>
            </p:nvSpPr>
            <p:spPr bwMode="auto">
              <a:xfrm>
                <a:off x="55120" y="0"/>
                <a:ext cx="351273" cy="456842"/>
              </a:xfrm>
              <a:custGeom>
                <a:avLst/>
                <a:gdLst>
                  <a:gd name="T0" fmla="*/ 157 w 159"/>
                  <a:gd name="T1" fmla="*/ 185 h 207"/>
                  <a:gd name="T2" fmla="*/ 89 w 159"/>
                  <a:gd name="T3" fmla="*/ 79 h 207"/>
                  <a:gd name="T4" fmla="*/ 92 w 159"/>
                  <a:gd name="T5" fmla="*/ 24 h 207"/>
                  <a:gd name="T6" fmla="*/ 42 w 159"/>
                  <a:gd name="T7" fmla="*/ 4 h 207"/>
                  <a:gd name="T8" fmla="*/ 70 w 159"/>
                  <a:gd name="T9" fmla="*/ 48 h 207"/>
                  <a:gd name="T10" fmla="*/ 37 w 159"/>
                  <a:gd name="T11" fmla="*/ 69 h 207"/>
                  <a:gd name="T12" fmla="*/ 10 w 159"/>
                  <a:gd name="T13" fmla="*/ 27 h 207"/>
                  <a:gd name="T14" fmla="*/ 10 w 159"/>
                  <a:gd name="T15" fmla="*/ 77 h 207"/>
                  <a:gd name="T16" fmla="*/ 62 w 159"/>
                  <a:gd name="T17" fmla="*/ 96 h 207"/>
                  <a:gd name="T18" fmla="*/ 130 w 159"/>
                  <a:gd name="T19" fmla="*/ 202 h 207"/>
                  <a:gd name="T20" fmla="*/ 143 w 159"/>
                  <a:gd name="T21" fmla="*/ 205 h 207"/>
                  <a:gd name="T22" fmla="*/ 154 w 159"/>
                  <a:gd name="T23" fmla="*/ 197 h 207"/>
                  <a:gd name="T24" fmla="*/ 157 w 159"/>
                  <a:gd name="T25" fmla="*/ 185 h 207"/>
                  <a:gd name="T26" fmla="*/ 144 w 159"/>
                  <a:gd name="T27" fmla="*/ 193 h 207"/>
                  <a:gd name="T28" fmla="*/ 134 w 159"/>
                  <a:gd name="T29" fmla="*/ 191 h 207"/>
                  <a:gd name="T30" fmla="*/ 137 w 159"/>
                  <a:gd name="T31" fmla="*/ 182 h 207"/>
                  <a:gd name="T32" fmla="*/ 146 w 159"/>
                  <a:gd name="T33" fmla="*/ 184 h 207"/>
                  <a:gd name="T34" fmla="*/ 144 w 159"/>
                  <a:gd name="T35" fmla="*/ 193 h 20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59"/>
                  <a:gd name="T55" fmla="*/ 0 h 207"/>
                  <a:gd name="T56" fmla="*/ 159 w 159"/>
                  <a:gd name="T57" fmla="*/ 207 h 20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59" h="207">
                    <a:moveTo>
                      <a:pt x="157" y="185"/>
                    </a:moveTo>
                    <a:cubicBezTo>
                      <a:pt x="89" y="79"/>
                      <a:pt x="89" y="79"/>
                      <a:pt x="89" y="79"/>
                    </a:cubicBezTo>
                    <a:cubicBezTo>
                      <a:pt x="101" y="63"/>
                      <a:pt x="103" y="42"/>
                      <a:pt x="92" y="24"/>
                    </a:cubicBezTo>
                    <a:cubicBezTo>
                      <a:pt x="81" y="8"/>
                      <a:pt x="61" y="0"/>
                      <a:pt x="42" y="4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" y="42"/>
                      <a:pt x="0" y="61"/>
                      <a:pt x="10" y="77"/>
                    </a:cubicBezTo>
                    <a:cubicBezTo>
                      <a:pt x="21" y="95"/>
                      <a:pt x="43" y="102"/>
                      <a:pt x="62" y="96"/>
                    </a:cubicBezTo>
                    <a:cubicBezTo>
                      <a:pt x="130" y="202"/>
                      <a:pt x="130" y="202"/>
                      <a:pt x="130" y="202"/>
                    </a:cubicBezTo>
                    <a:cubicBezTo>
                      <a:pt x="133" y="206"/>
                      <a:pt x="138" y="207"/>
                      <a:pt x="143" y="205"/>
                    </a:cubicBezTo>
                    <a:cubicBezTo>
                      <a:pt x="154" y="197"/>
                      <a:pt x="154" y="197"/>
                      <a:pt x="154" y="197"/>
                    </a:cubicBezTo>
                    <a:cubicBezTo>
                      <a:pt x="158" y="195"/>
                      <a:pt x="159" y="189"/>
                      <a:pt x="157" y="185"/>
                    </a:cubicBezTo>
                    <a:close/>
                    <a:moveTo>
                      <a:pt x="144" y="193"/>
                    </a:moveTo>
                    <a:cubicBezTo>
                      <a:pt x="141" y="195"/>
                      <a:pt x="136" y="195"/>
                      <a:pt x="134" y="191"/>
                    </a:cubicBezTo>
                    <a:cubicBezTo>
                      <a:pt x="132" y="188"/>
                      <a:pt x="133" y="184"/>
                      <a:pt x="137" y="182"/>
                    </a:cubicBezTo>
                    <a:cubicBezTo>
                      <a:pt x="140" y="180"/>
                      <a:pt x="144" y="181"/>
                      <a:pt x="146" y="184"/>
                    </a:cubicBezTo>
                    <a:cubicBezTo>
                      <a:pt x="148" y="187"/>
                      <a:pt x="147" y="191"/>
                      <a:pt x="144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1552" name="Freeform 149"/>
              <p:cNvSpPr>
                <a:spLocks noEditPoints="1" noChangeArrowheads="1"/>
              </p:cNvSpPr>
              <p:nvPr/>
            </p:nvSpPr>
            <p:spPr bwMode="auto">
              <a:xfrm>
                <a:off x="0" y="231691"/>
                <a:ext cx="231691" cy="227954"/>
              </a:xfrm>
              <a:custGeom>
                <a:avLst/>
                <a:gdLst>
                  <a:gd name="T0" fmla="*/ 91 w 105"/>
                  <a:gd name="T1" fmla="*/ 26 h 103"/>
                  <a:gd name="T2" fmla="*/ 97 w 105"/>
                  <a:gd name="T3" fmla="*/ 20 h 103"/>
                  <a:gd name="T4" fmla="*/ 84 w 105"/>
                  <a:gd name="T5" fmla="*/ 7 h 103"/>
                  <a:gd name="T6" fmla="*/ 78 w 105"/>
                  <a:gd name="T7" fmla="*/ 13 h 103"/>
                  <a:gd name="T8" fmla="*/ 62 w 105"/>
                  <a:gd name="T9" fmla="*/ 7 h 103"/>
                  <a:gd name="T10" fmla="*/ 62 w 105"/>
                  <a:gd name="T11" fmla="*/ 0 h 103"/>
                  <a:gd name="T12" fmla="*/ 43 w 105"/>
                  <a:gd name="T13" fmla="*/ 0 h 103"/>
                  <a:gd name="T14" fmla="*/ 43 w 105"/>
                  <a:gd name="T15" fmla="*/ 7 h 103"/>
                  <a:gd name="T16" fmla="*/ 28 w 105"/>
                  <a:gd name="T17" fmla="*/ 13 h 103"/>
                  <a:gd name="T18" fmla="*/ 22 w 105"/>
                  <a:gd name="T19" fmla="*/ 7 h 103"/>
                  <a:gd name="T20" fmla="*/ 8 w 105"/>
                  <a:gd name="T21" fmla="*/ 20 h 103"/>
                  <a:gd name="T22" fmla="*/ 15 w 105"/>
                  <a:gd name="T23" fmla="*/ 27 h 103"/>
                  <a:gd name="T24" fmla="*/ 8 w 105"/>
                  <a:gd name="T25" fmla="*/ 42 h 103"/>
                  <a:gd name="T26" fmla="*/ 0 w 105"/>
                  <a:gd name="T27" fmla="*/ 42 h 103"/>
                  <a:gd name="T28" fmla="*/ 0 w 105"/>
                  <a:gd name="T29" fmla="*/ 61 h 103"/>
                  <a:gd name="T30" fmla="*/ 9 w 105"/>
                  <a:gd name="T31" fmla="*/ 61 h 103"/>
                  <a:gd name="T32" fmla="*/ 15 w 105"/>
                  <a:gd name="T33" fmla="*/ 76 h 103"/>
                  <a:gd name="T34" fmla="*/ 9 w 105"/>
                  <a:gd name="T35" fmla="*/ 82 h 103"/>
                  <a:gd name="T36" fmla="*/ 22 w 105"/>
                  <a:gd name="T37" fmla="*/ 95 h 103"/>
                  <a:gd name="T38" fmla="*/ 28 w 105"/>
                  <a:gd name="T39" fmla="*/ 89 h 103"/>
                  <a:gd name="T40" fmla="*/ 43 w 105"/>
                  <a:gd name="T41" fmla="*/ 95 h 103"/>
                  <a:gd name="T42" fmla="*/ 43 w 105"/>
                  <a:gd name="T43" fmla="*/ 103 h 103"/>
                  <a:gd name="T44" fmla="*/ 62 w 105"/>
                  <a:gd name="T45" fmla="*/ 103 h 103"/>
                  <a:gd name="T46" fmla="*/ 62 w 105"/>
                  <a:gd name="T47" fmla="*/ 95 h 103"/>
                  <a:gd name="T48" fmla="*/ 77 w 105"/>
                  <a:gd name="T49" fmla="*/ 89 h 103"/>
                  <a:gd name="T50" fmla="*/ 83 w 105"/>
                  <a:gd name="T51" fmla="*/ 95 h 103"/>
                  <a:gd name="T52" fmla="*/ 96 w 105"/>
                  <a:gd name="T53" fmla="*/ 82 h 103"/>
                  <a:gd name="T54" fmla="*/ 91 w 105"/>
                  <a:gd name="T55" fmla="*/ 76 h 103"/>
                  <a:gd name="T56" fmla="*/ 97 w 105"/>
                  <a:gd name="T57" fmla="*/ 61 h 103"/>
                  <a:gd name="T58" fmla="*/ 105 w 105"/>
                  <a:gd name="T59" fmla="*/ 61 h 103"/>
                  <a:gd name="T60" fmla="*/ 105 w 105"/>
                  <a:gd name="T61" fmla="*/ 42 h 103"/>
                  <a:gd name="T62" fmla="*/ 97 w 105"/>
                  <a:gd name="T63" fmla="*/ 42 h 103"/>
                  <a:gd name="T64" fmla="*/ 91 w 105"/>
                  <a:gd name="T65" fmla="*/ 26 h 103"/>
                  <a:gd name="T66" fmla="*/ 53 w 105"/>
                  <a:gd name="T67" fmla="*/ 83 h 103"/>
                  <a:gd name="T68" fmla="*/ 21 w 105"/>
                  <a:gd name="T69" fmla="*/ 51 h 103"/>
                  <a:gd name="T70" fmla="*/ 53 w 105"/>
                  <a:gd name="T71" fmla="*/ 19 h 103"/>
                  <a:gd name="T72" fmla="*/ 85 w 105"/>
                  <a:gd name="T73" fmla="*/ 51 h 103"/>
                  <a:gd name="T74" fmla="*/ 53 w 105"/>
                  <a:gd name="T75" fmla="*/ 83 h 103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05"/>
                  <a:gd name="T115" fmla="*/ 0 h 103"/>
                  <a:gd name="T116" fmla="*/ 105 w 105"/>
                  <a:gd name="T117" fmla="*/ 103 h 103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05" h="103">
                    <a:moveTo>
                      <a:pt x="91" y="26"/>
                    </a:moveTo>
                    <a:cubicBezTo>
                      <a:pt x="97" y="20"/>
                      <a:pt x="97" y="20"/>
                      <a:pt x="97" y="20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3" y="10"/>
                      <a:pt x="67" y="8"/>
                      <a:pt x="62" y="7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38" y="8"/>
                      <a:pt x="33" y="10"/>
                      <a:pt x="28" y="13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2" y="31"/>
                      <a:pt x="10" y="36"/>
                      <a:pt x="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0" y="66"/>
                      <a:pt x="12" y="71"/>
                      <a:pt x="15" y="76"/>
                    </a:cubicBezTo>
                    <a:cubicBezTo>
                      <a:pt x="9" y="82"/>
                      <a:pt x="9" y="82"/>
                      <a:pt x="9" y="82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33" y="92"/>
                      <a:pt x="38" y="94"/>
                      <a:pt x="43" y="95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62" y="103"/>
                      <a:pt x="62" y="103"/>
                      <a:pt x="62" y="103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67" y="94"/>
                      <a:pt x="73" y="92"/>
                      <a:pt x="77" y="89"/>
                    </a:cubicBezTo>
                    <a:cubicBezTo>
                      <a:pt x="83" y="95"/>
                      <a:pt x="83" y="95"/>
                      <a:pt x="83" y="95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94" y="71"/>
                      <a:pt x="96" y="66"/>
                      <a:pt x="97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6" y="36"/>
                      <a:pt x="94" y="31"/>
                      <a:pt x="91" y="26"/>
                    </a:cubicBezTo>
                    <a:close/>
                    <a:moveTo>
                      <a:pt x="53" y="83"/>
                    </a:moveTo>
                    <a:cubicBezTo>
                      <a:pt x="35" y="83"/>
                      <a:pt x="21" y="69"/>
                      <a:pt x="21" y="51"/>
                    </a:cubicBezTo>
                    <a:cubicBezTo>
                      <a:pt x="21" y="33"/>
                      <a:pt x="35" y="19"/>
                      <a:pt x="53" y="19"/>
                    </a:cubicBezTo>
                    <a:cubicBezTo>
                      <a:pt x="71" y="19"/>
                      <a:pt x="85" y="33"/>
                      <a:pt x="85" y="51"/>
                    </a:cubicBezTo>
                    <a:cubicBezTo>
                      <a:pt x="85" y="69"/>
                      <a:pt x="71" y="83"/>
                      <a:pt x="53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1553" name="Oval 150"/>
              <p:cNvSpPr>
                <a:spLocks noChangeArrowheads="1"/>
              </p:cNvSpPr>
              <p:nvPr/>
            </p:nvSpPr>
            <p:spPr bwMode="auto">
              <a:xfrm>
                <a:off x="97160" y="326983"/>
                <a:ext cx="37370" cy="373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21554" name="组合 69"/>
            <p:cNvGrpSpPr/>
            <p:nvPr/>
          </p:nvGrpSpPr>
          <p:grpSpPr bwMode="auto">
            <a:xfrm rot="1030086">
              <a:off x="7550150" y="2517775"/>
              <a:ext cx="350838" cy="346075"/>
              <a:chOff x="0" y="0"/>
              <a:chExt cx="453105" cy="448433"/>
            </a:xfrm>
            <a:solidFill>
              <a:schemeClr val="bg1"/>
            </a:solidFill>
          </p:grpSpPr>
          <p:sp>
            <p:nvSpPr>
              <p:cNvPr id="21555" name="Freeform 136"/>
              <p:cNvSpPr>
                <a:spLocks noChangeArrowheads="1"/>
              </p:cNvSpPr>
              <p:nvPr/>
            </p:nvSpPr>
            <p:spPr bwMode="auto">
              <a:xfrm>
                <a:off x="0" y="251309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5"/>
                  <a:gd name="T31" fmla="*/ 0 h 89"/>
                  <a:gd name="T32" fmla="*/ 205 w 205"/>
                  <a:gd name="T33" fmla="*/ 89 h 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1556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05"/>
                  <a:gd name="T97" fmla="*/ 0 h 118"/>
                  <a:gd name="T98" fmla="*/ 205 w 205"/>
                  <a:gd name="T99" fmla="*/ 118 h 11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20504" name="组合 72"/>
            <p:cNvGrpSpPr/>
            <p:nvPr/>
          </p:nvGrpSpPr>
          <p:grpSpPr bwMode="auto">
            <a:xfrm rot="1030086">
              <a:off x="7426325" y="3233738"/>
              <a:ext cx="363538" cy="392112"/>
              <a:chOff x="0" y="0"/>
              <a:chExt cx="466184" cy="501686"/>
            </a:xfrm>
          </p:grpSpPr>
          <p:sp>
            <p:nvSpPr>
              <p:cNvPr id="20505" name="Freeform 154"/>
              <p:cNvSpPr>
                <a:spLocks noChangeArrowheads="1"/>
              </p:cNvSpPr>
              <p:nvPr/>
            </p:nvSpPr>
            <p:spPr bwMode="auto">
              <a:xfrm>
                <a:off x="141070" y="426012"/>
                <a:ext cx="50449" cy="46712"/>
              </a:xfrm>
              <a:custGeom>
                <a:avLst/>
                <a:gdLst>
                  <a:gd name="T0" fmla="*/ 35095 w 23"/>
                  <a:gd name="T1" fmla="*/ 0 h 21"/>
                  <a:gd name="T2" fmla="*/ 35095 w 23"/>
                  <a:gd name="T3" fmla="*/ 8898 h 21"/>
                  <a:gd name="T4" fmla="*/ 41675 w 23"/>
                  <a:gd name="T5" fmla="*/ 24468 h 21"/>
                  <a:gd name="T6" fmla="*/ 21934 w 23"/>
                  <a:gd name="T7" fmla="*/ 37814 h 21"/>
                  <a:gd name="T8" fmla="*/ 8774 w 23"/>
                  <a:gd name="T9" fmla="*/ 20019 h 21"/>
                  <a:gd name="T10" fmla="*/ 13161 w 23"/>
                  <a:gd name="T11" fmla="*/ 11122 h 21"/>
                  <a:gd name="T12" fmla="*/ 13161 w 23"/>
                  <a:gd name="T13" fmla="*/ 0 h 21"/>
                  <a:gd name="T14" fmla="*/ 0 w 23"/>
                  <a:gd name="T15" fmla="*/ 22244 h 21"/>
                  <a:gd name="T16" fmla="*/ 24128 w 23"/>
                  <a:gd name="T17" fmla="*/ 46712 h 21"/>
                  <a:gd name="T18" fmla="*/ 50449 w 23"/>
                  <a:gd name="T19" fmla="*/ 22244 h 21"/>
                  <a:gd name="T20" fmla="*/ 35095 w 23"/>
                  <a:gd name="T21" fmla="*/ 0 h 2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"/>
                  <a:gd name="T34" fmla="*/ 0 h 21"/>
                  <a:gd name="T35" fmla="*/ 23 w 23"/>
                  <a:gd name="T36" fmla="*/ 21 h 2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" h="21">
                    <a:moveTo>
                      <a:pt x="16" y="0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8" y="5"/>
                      <a:pt x="19" y="8"/>
                      <a:pt x="19" y="11"/>
                    </a:cubicBezTo>
                    <a:cubicBezTo>
                      <a:pt x="18" y="15"/>
                      <a:pt x="15" y="18"/>
                      <a:pt x="10" y="17"/>
                    </a:cubicBezTo>
                    <a:cubicBezTo>
                      <a:pt x="6" y="17"/>
                      <a:pt x="3" y="13"/>
                      <a:pt x="4" y="9"/>
                    </a:cubicBezTo>
                    <a:cubicBezTo>
                      <a:pt x="4" y="7"/>
                      <a:pt x="5" y="6"/>
                      <a:pt x="6" y="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2"/>
                      <a:pt x="0" y="6"/>
                      <a:pt x="0" y="10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8" y="21"/>
                      <a:pt x="23" y="16"/>
                      <a:pt x="23" y="10"/>
                    </a:cubicBezTo>
                    <a:cubicBezTo>
                      <a:pt x="23" y="5"/>
                      <a:pt x="20" y="1"/>
                      <a:pt x="16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06" name="Rectangle 155"/>
              <p:cNvSpPr>
                <a:spLocks noChangeArrowheads="1"/>
              </p:cNvSpPr>
              <p:nvPr/>
            </p:nvSpPr>
            <p:spPr bwMode="auto">
              <a:xfrm>
                <a:off x="160689" y="419472"/>
                <a:ext cx="9342" cy="32698"/>
              </a:xfrm>
              <a:prstGeom prst="rect">
                <a:avLst/>
              </a:pr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0507" name="Freeform 156"/>
              <p:cNvSpPr>
                <a:spLocks noEditPoints="1" noChangeArrowheads="1"/>
              </p:cNvSpPr>
              <p:nvPr/>
            </p:nvSpPr>
            <p:spPr bwMode="auto">
              <a:xfrm>
                <a:off x="39238" y="81278"/>
                <a:ext cx="260652" cy="260652"/>
              </a:xfrm>
              <a:custGeom>
                <a:avLst/>
                <a:gdLst>
                  <a:gd name="T0" fmla="*/ 53014 w 118"/>
                  <a:gd name="T1" fmla="*/ 41969 h 118"/>
                  <a:gd name="T2" fmla="*/ 41969 w 118"/>
                  <a:gd name="T3" fmla="*/ 207638 h 118"/>
                  <a:gd name="T4" fmla="*/ 207638 w 118"/>
                  <a:gd name="T5" fmla="*/ 218683 h 118"/>
                  <a:gd name="T6" fmla="*/ 218683 w 118"/>
                  <a:gd name="T7" fmla="*/ 53014 h 118"/>
                  <a:gd name="T8" fmla="*/ 53014 w 118"/>
                  <a:gd name="T9" fmla="*/ 41969 h 118"/>
                  <a:gd name="T10" fmla="*/ 141371 w 118"/>
                  <a:gd name="T11" fmla="*/ 185549 h 118"/>
                  <a:gd name="T12" fmla="*/ 141371 w 118"/>
                  <a:gd name="T13" fmla="*/ 205429 h 118"/>
                  <a:gd name="T14" fmla="*/ 123699 w 118"/>
                  <a:gd name="T15" fmla="*/ 205429 h 118"/>
                  <a:gd name="T16" fmla="*/ 123699 w 118"/>
                  <a:gd name="T17" fmla="*/ 187758 h 118"/>
                  <a:gd name="T18" fmla="*/ 90566 w 118"/>
                  <a:gd name="T19" fmla="*/ 178922 h 118"/>
                  <a:gd name="T20" fmla="*/ 94983 w 118"/>
                  <a:gd name="T21" fmla="*/ 156833 h 118"/>
                  <a:gd name="T22" fmla="*/ 128117 w 118"/>
                  <a:gd name="T23" fmla="*/ 165669 h 118"/>
                  <a:gd name="T24" fmla="*/ 145788 w 118"/>
                  <a:gd name="T25" fmla="*/ 154624 h 118"/>
                  <a:gd name="T26" fmla="*/ 125908 w 118"/>
                  <a:gd name="T27" fmla="*/ 136953 h 118"/>
                  <a:gd name="T28" fmla="*/ 90566 w 118"/>
                  <a:gd name="T29" fmla="*/ 101610 h 118"/>
                  <a:gd name="T30" fmla="*/ 123699 w 118"/>
                  <a:gd name="T31" fmla="*/ 68476 h 118"/>
                  <a:gd name="T32" fmla="*/ 123699 w 118"/>
                  <a:gd name="T33" fmla="*/ 50805 h 118"/>
                  <a:gd name="T34" fmla="*/ 141371 w 118"/>
                  <a:gd name="T35" fmla="*/ 50805 h 118"/>
                  <a:gd name="T36" fmla="*/ 141371 w 118"/>
                  <a:gd name="T37" fmla="*/ 66267 h 118"/>
                  <a:gd name="T38" fmla="*/ 170086 w 118"/>
                  <a:gd name="T39" fmla="*/ 72894 h 118"/>
                  <a:gd name="T40" fmla="*/ 163460 w 118"/>
                  <a:gd name="T41" fmla="*/ 94983 h 118"/>
                  <a:gd name="T42" fmla="*/ 136953 w 118"/>
                  <a:gd name="T43" fmla="*/ 88357 h 118"/>
                  <a:gd name="T44" fmla="*/ 121490 w 118"/>
                  <a:gd name="T45" fmla="*/ 99401 h 118"/>
                  <a:gd name="T46" fmla="*/ 143579 w 118"/>
                  <a:gd name="T47" fmla="*/ 114864 h 118"/>
                  <a:gd name="T48" fmla="*/ 174504 w 118"/>
                  <a:gd name="T49" fmla="*/ 152415 h 118"/>
                  <a:gd name="T50" fmla="*/ 141371 w 118"/>
                  <a:gd name="T51" fmla="*/ 185549 h 1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118"/>
                  <a:gd name="T79" fmla="*/ 0 h 118"/>
                  <a:gd name="T80" fmla="*/ 118 w 118"/>
                  <a:gd name="T81" fmla="*/ 118 h 11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118" h="118">
                    <a:moveTo>
                      <a:pt x="24" y="19"/>
                    </a:moveTo>
                    <a:cubicBezTo>
                      <a:pt x="2" y="39"/>
                      <a:pt x="0" y="72"/>
                      <a:pt x="19" y="94"/>
                    </a:cubicBezTo>
                    <a:cubicBezTo>
                      <a:pt x="38" y="116"/>
                      <a:pt x="72" y="118"/>
                      <a:pt x="94" y="99"/>
                    </a:cubicBezTo>
                    <a:cubicBezTo>
                      <a:pt x="115" y="79"/>
                      <a:pt x="118" y="46"/>
                      <a:pt x="99" y="24"/>
                    </a:cubicBezTo>
                    <a:cubicBezTo>
                      <a:pt x="79" y="2"/>
                      <a:pt x="46" y="0"/>
                      <a:pt x="24" y="19"/>
                    </a:cubicBezTo>
                    <a:close/>
                    <a:moveTo>
                      <a:pt x="64" y="84"/>
                    </a:moveTo>
                    <a:cubicBezTo>
                      <a:pt x="64" y="93"/>
                      <a:pt x="64" y="93"/>
                      <a:pt x="64" y="93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0" y="85"/>
                      <a:pt x="44" y="83"/>
                      <a:pt x="41" y="81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7" y="73"/>
                      <a:pt x="52" y="75"/>
                      <a:pt x="58" y="75"/>
                    </a:cubicBezTo>
                    <a:cubicBezTo>
                      <a:pt x="63" y="75"/>
                      <a:pt x="66" y="73"/>
                      <a:pt x="66" y="70"/>
                    </a:cubicBezTo>
                    <a:cubicBezTo>
                      <a:pt x="66" y="66"/>
                      <a:pt x="63" y="64"/>
                      <a:pt x="57" y="62"/>
                    </a:cubicBezTo>
                    <a:cubicBezTo>
                      <a:pt x="48" y="59"/>
                      <a:pt x="41" y="55"/>
                      <a:pt x="41" y="46"/>
                    </a:cubicBezTo>
                    <a:cubicBezTo>
                      <a:pt x="41" y="39"/>
                      <a:pt x="47" y="33"/>
                      <a:pt x="56" y="31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30"/>
                      <a:pt x="64" y="30"/>
                      <a:pt x="64" y="30"/>
                    </a:cubicBezTo>
                    <a:cubicBezTo>
                      <a:pt x="70" y="30"/>
                      <a:pt x="74" y="32"/>
                      <a:pt x="77" y="3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2" y="42"/>
                      <a:pt x="68" y="40"/>
                      <a:pt x="62" y="40"/>
                    </a:cubicBezTo>
                    <a:cubicBezTo>
                      <a:pt x="56" y="40"/>
                      <a:pt x="55" y="42"/>
                      <a:pt x="55" y="45"/>
                    </a:cubicBezTo>
                    <a:cubicBezTo>
                      <a:pt x="55" y="48"/>
                      <a:pt x="58" y="50"/>
                      <a:pt x="65" y="52"/>
                    </a:cubicBezTo>
                    <a:cubicBezTo>
                      <a:pt x="75" y="56"/>
                      <a:pt x="79" y="61"/>
                      <a:pt x="79" y="69"/>
                    </a:cubicBezTo>
                    <a:cubicBezTo>
                      <a:pt x="79" y="76"/>
                      <a:pt x="74" y="83"/>
                      <a:pt x="64" y="8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08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38194" cy="501686"/>
              </a:xfrm>
              <a:custGeom>
                <a:avLst/>
                <a:gdLst>
                  <a:gd name="T0" fmla="*/ 305038 w 153"/>
                  <a:gd name="T1" fmla="*/ 391182 h 227"/>
                  <a:gd name="T2" fmla="*/ 35367 w 153"/>
                  <a:gd name="T3" fmla="*/ 391182 h 227"/>
                  <a:gd name="T4" fmla="*/ 35367 w 153"/>
                  <a:gd name="T5" fmla="*/ 35361 h 227"/>
                  <a:gd name="T6" fmla="*/ 305038 w 153"/>
                  <a:gd name="T7" fmla="*/ 35361 h 227"/>
                  <a:gd name="T8" fmla="*/ 305038 w 153"/>
                  <a:gd name="T9" fmla="*/ 227637 h 227"/>
                  <a:gd name="T10" fmla="*/ 307248 w 153"/>
                  <a:gd name="T11" fmla="*/ 225427 h 227"/>
                  <a:gd name="T12" fmla="*/ 338194 w 153"/>
                  <a:gd name="T13" fmla="*/ 207747 h 227"/>
                  <a:gd name="T14" fmla="*/ 338194 w 153"/>
                  <a:gd name="T15" fmla="*/ 28731 h 227"/>
                  <a:gd name="T16" fmla="*/ 311669 w 153"/>
                  <a:gd name="T17" fmla="*/ 0 h 227"/>
                  <a:gd name="T18" fmla="*/ 26525 w 153"/>
                  <a:gd name="T19" fmla="*/ 0 h 227"/>
                  <a:gd name="T20" fmla="*/ 0 w 153"/>
                  <a:gd name="T21" fmla="*/ 28731 h 227"/>
                  <a:gd name="T22" fmla="*/ 0 w 153"/>
                  <a:gd name="T23" fmla="*/ 475165 h 227"/>
                  <a:gd name="T24" fmla="*/ 26525 w 153"/>
                  <a:gd name="T25" fmla="*/ 501686 h 227"/>
                  <a:gd name="T26" fmla="*/ 311669 w 153"/>
                  <a:gd name="T27" fmla="*/ 501686 h 227"/>
                  <a:gd name="T28" fmla="*/ 338194 w 153"/>
                  <a:gd name="T29" fmla="*/ 475165 h 227"/>
                  <a:gd name="T30" fmla="*/ 338194 w 153"/>
                  <a:gd name="T31" fmla="*/ 388972 h 227"/>
                  <a:gd name="T32" fmla="*/ 305038 w 153"/>
                  <a:gd name="T33" fmla="*/ 366872 h 227"/>
                  <a:gd name="T34" fmla="*/ 305038 w 153"/>
                  <a:gd name="T35" fmla="*/ 391182 h 227"/>
                  <a:gd name="T36" fmla="*/ 165781 w 153"/>
                  <a:gd name="T37" fmla="*/ 488426 h 227"/>
                  <a:gd name="T38" fmla="*/ 123783 w 153"/>
                  <a:gd name="T39" fmla="*/ 444224 h 227"/>
                  <a:gd name="T40" fmla="*/ 165781 w 153"/>
                  <a:gd name="T41" fmla="*/ 402233 h 227"/>
                  <a:gd name="T42" fmla="*/ 209990 w 153"/>
                  <a:gd name="T43" fmla="*/ 444224 h 227"/>
                  <a:gd name="T44" fmla="*/ 165781 w 153"/>
                  <a:gd name="T45" fmla="*/ 488426 h 22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53"/>
                  <a:gd name="T70" fmla="*/ 0 h 227"/>
                  <a:gd name="T71" fmla="*/ 153 w 153"/>
                  <a:gd name="T72" fmla="*/ 227 h 227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53" h="227">
                    <a:moveTo>
                      <a:pt x="138" y="177"/>
                    </a:moveTo>
                    <a:cubicBezTo>
                      <a:pt x="16" y="177"/>
                      <a:pt x="16" y="177"/>
                      <a:pt x="16" y="17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38" y="16"/>
                      <a:pt x="138" y="16"/>
                      <a:pt x="138" y="16"/>
                    </a:cubicBezTo>
                    <a:cubicBezTo>
                      <a:pt x="138" y="103"/>
                      <a:pt x="138" y="103"/>
                      <a:pt x="138" y="103"/>
                    </a:cubicBezTo>
                    <a:cubicBezTo>
                      <a:pt x="138" y="103"/>
                      <a:pt x="139" y="102"/>
                      <a:pt x="139" y="102"/>
                    </a:cubicBezTo>
                    <a:cubicBezTo>
                      <a:pt x="144" y="98"/>
                      <a:pt x="148" y="95"/>
                      <a:pt x="153" y="94"/>
                    </a:cubicBezTo>
                    <a:cubicBezTo>
                      <a:pt x="153" y="13"/>
                      <a:pt x="153" y="13"/>
                      <a:pt x="153" y="13"/>
                    </a:cubicBezTo>
                    <a:cubicBezTo>
                      <a:pt x="153" y="6"/>
                      <a:pt x="148" y="0"/>
                      <a:pt x="14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215"/>
                      <a:pt x="0" y="215"/>
                      <a:pt x="0" y="215"/>
                    </a:cubicBezTo>
                    <a:cubicBezTo>
                      <a:pt x="0" y="222"/>
                      <a:pt x="6" y="227"/>
                      <a:pt x="12" y="227"/>
                    </a:cubicBezTo>
                    <a:cubicBezTo>
                      <a:pt x="141" y="227"/>
                      <a:pt x="141" y="227"/>
                      <a:pt x="141" y="227"/>
                    </a:cubicBezTo>
                    <a:cubicBezTo>
                      <a:pt x="148" y="227"/>
                      <a:pt x="153" y="222"/>
                      <a:pt x="153" y="215"/>
                    </a:cubicBezTo>
                    <a:cubicBezTo>
                      <a:pt x="153" y="176"/>
                      <a:pt x="153" y="176"/>
                      <a:pt x="153" y="176"/>
                    </a:cubicBezTo>
                    <a:cubicBezTo>
                      <a:pt x="148" y="174"/>
                      <a:pt x="142" y="170"/>
                      <a:pt x="138" y="166"/>
                    </a:cubicBezTo>
                    <a:lnTo>
                      <a:pt x="138" y="177"/>
                    </a:lnTo>
                    <a:close/>
                    <a:moveTo>
                      <a:pt x="75" y="221"/>
                    </a:moveTo>
                    <a:cubicBezTo>
                      <a:pt x="65" y="221"/>
                      <a:pt x="56" y="212"/>
                      <a:pt x="56" y="201"/>
                    </a:cubicBezTo>
                    <a:cubicBezTo>
                      <a:pt x="56" y="191"/>
                      <a:pt x="65" y="182"/>
                      <a:pt x="75" y="182"/>
                    </a:cubicBezTo>
                    <a:cubicBezTo>
                      <a:pt x="86" y="182"/>
                      <a:pt x="95" y="191"/>
                      <a:pt x="95" y="201"/>
                    </a:cubicBezTo>
                    <a:cubicBezTo>
                      <a:pt x="95" y="212"/>
                      <a:pt x="86" y="221"/>
                      <a:pt x="75" y="22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09" name="Freeform 158"/>
              <p:cNvSpPr>
                <a:spLocks noEditPoints="1" noChangeArrowheads="1"/>
              </p:cNvSpPr>
              <p:nvPr/>
            </p:nvSpPr>
            <p:spPr bwMode="auto">
              <a:xfrm>
                <a:off x="275600" y="202729"/>
                <a:ext cx="190584" cy="190584"/>
              </a:xfrm>
              <a:custGeom>
                <a:avLst/>
                <a:gdLst>
                  <a:gd name="T0" fmla="*/ 159559 w 86"/>
                  <a:gd name="T1" fmla="*/ 37674 h 86"/>
                  <a:gd name="T2" fmla="*/ 39890 w 86"/>
                  <a:gd name="T3" fmla="*/ 31025 h 86"/>
                  <a:gd name="T4" fmla="*/ 31025 w 86"/>
                  <a:gd name="T5" fmla="*/ 150694 h 86"/>
                  <a:gd name="T6" fmla="*/ 152910 w 86"/>
                  <a:gd name="T7" fmla="*/ 159559 h 86"/>
                  <a:gd name="T8" fmla="*/ 159559 w 86"/>
                  <a:gd name="T9" fmla="*/ 37674 h 86"/>
                  <a:gd name="T10" fmla="*/ 101940 w 86"/>
                  <a:gd name="T11" fmla="*/ 139614 h 86"/>
                  <a:gd name="T12" fmla="*/ 101940 w 86"/>
                  <a:gd name="T13" fmla="*/ 155127 h 86"/>
                  <a:gd name="T14" fmla="*/ 88644 w 86"/>
                  <a:gd name="T15" fmla="*/ 155127 h 86"/>
                  <a:gd name="T16" fmla="*/ 88644 w 86"/>
                  <a:gd name="T17" fmla="*/ 141830 h 86"/>
                  <a:gd name="T18" fmla="*/ 62051 w 86"/>
                  <a:gd name="T19" fmla="*/ 135182 h 86"/>
                  <a:gd name="T20" fmla="*/ 66483 w 86"/>
                  <a:gd name="T21" fmla="*/ 117453 h 86"/>
                  <a:gd name="T22" fmla="*/ 90860 w 86"/>
                  <a:gd name="T23" fmla="*/ 124101 h 86"/>
                  <a:gd name="T24" fmla="*/ 106372 w 86"/>
                  <a:gd name="T25" fmla="*/ 115237 h 86"/>
                  <a:gd name="T26" fmla="*/ 90860 w 86"/>
                  <a:gd name="T27" fmla="*/ 101940 h 86"/>
                  <a:gd name="T28" fmla="*/ 64267 w 86"/>
                  <a:gd name="T29" fmla="*/ 75347 h 86"/>
                  <a:gd name="T30" fmla="*/ 88644 w 86"/>
                  <a:gd name="T31" fmla="*/ 48754 h 86"/>
                  <a:gd name="T32" fmla="*/ 88644 w 86"/>
                  <a:gd name="T33" fmla="*/ 33241 h 86"/>
                  <a:gd name="T34" fmla="*/ 104156 w 86"/>
                  <a:gd name="T35" fmla="*/ 33241 h 86"/>
                  <a:gd name="T36" fmla="*/ 104156 w 86"/>
                  <a:gd name="T37" fmla="*/ 46538 h 86"/>
                  <a:gd name="T38" fmla="*/ 124101 w 86"/>
                  <a:gd name="T39" fmla="*/ 50970 h 86"/>
                  <a:gd name="T40" fmla="*/ 119669 w 86"/>
                  <a:gd name="T41" fmla="*/ 68699 h 86"/>
                  <a:gd name="T42" fmla="*/ 99724 w 86"/>
                  <a:gd name="T43" fmla="*/ 64267 h 86"/>
                  <a:gd name="T44" fmla="*/ 86428 w 86"/>
                  <a:gd name="T45" fmla="*/ 70915 h 86"/>
                  <a:gd name="T46" fmla="*/ 104156 w 86"/>
                  <a:gd name="T47" fmla="*/ 84212 h 86"/>
                  <a:gd name="T48" fmla="*/ 128533 w 86"/>
                  <a:gd name="T49" fmla="*/ 113021 h 86"/>
                  <a:gd name="T50" fmla="*/ 101940 w 86"/>
                  <a:gd name="T51" fmla="*/ 139614 h 8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86"/>
                  <a:gd name="T79" fmla="*/ 0 h 86"/>
                  <a:gd name="T80" fmla="*/ 86 w 86"/>
                  <a:gd name="T81" fmla="*/ 86 h 8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86" h="86">
                    <a:moveTo>
                      <a:pt x="72" y="17"/>
                    </a:moveTo>
                    <a:cubicBezTo>
                      <a:pt x="58" y="1"/>
                      <a:pt x="34" y="0"/>
                      <a:pt x="18" y="14"/>
                    </a:cubicBezTo>
                    <a:cubicBezTo>
                      <a:pt x="2" y="28"/>
                      <a:pt x="0" y="52"/>
                      <a:pt x="14" y="68"/>
                    </a:cubicBezTo>
                    <a:cubicBezTo>
                      <a:pt x="28" y="84"/>
                      <a:pt x="53" y="86"/>
                      <a:pt x="69" y="72"/>
                    </a:cubicBezTo>
                    <a:cubicBezTo>
                      <a:pt x="85" y="58"/>
                      <a:pt x="86" y="33"/>
                      <a:pt x="72" y="17"/>
                    </a:cubicBezTo>
                    <a:close/>
                    <a:moveTo>
                      <a:pt x="46" y="63"/>
                    </a:moveTo>
                    <a:cubicBezTo>
                      <a:pt x="46" y="70"/>
                      <a:pt x="46" y="70"/>
                      <a:pt x="46" y="70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5" y="64"/>
                      <a:pt x="31" y="62"/>
                      <a:pt x="28" y="61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3" y="55"/>
                      <a:pt x="37" y="56"/>
                      <a:pt x="41" y="56"/>
                    </a:cubicBezTo>
                    <a:cubicBezTo>
                      <a:pt x="45" y="56"/>
                      <a:pt x="48" y="54"/>
                      <a:pt x="48" y="52"/>
                    </a:cubicBezTo>
                    <a:cubicBezTo>
                      <a:pt x="48" y="49"/>
                      <a:pt x="46" y="48"/>
                      <a:pt x="41" y="46"/>
                    </a:cubicBezTo>
                    <a:cubicBezTo>
                      <a:pt x="34" y="44"/>
                      <a:pt x="29" y="40"/>
                      <a:pt x="29" y="34"/>
                    </a:cubicBezTo>
                    <a:cubicBezTo>
                      <a:pt x="29" y="28"/>
                      <a:pt x="33" y="23"/>
                      <a:pt x="40" y="22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1" y="21"/>
                      <a:pt x="54" y="22"/>
                      <a:pt x="56" y="23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3" y="30"/>
                      <a:pt x="50" y="29"/>
                      <a:pt x="45" y="29"/>
                    </a:cubicBezTo>
                    <a:cubicBezTo>
                      <a:pt x="40" y="29"/>
                      <a:pt x="39" y="31"/>
                      <a:pt x="39" y="32"/>
                    </a:cubicBezTo>
                    <a:cubicBezTo>
                      <a:pt x="39" y="35"/>
                      <a:pt x="41" y="36"/>
                      <a:pt x="47" y="38"/>
                    </a:cubicBezTo>
                    <a:cubicBezTo>
                      <a:pt x="55" y="41"/>
                      <a:pt x="58" y="45"/>
                      <a:pt x="58" y="51"/>
                    </a:cubicBezTo>
                    <a:cubicBezTo>
                      <a:pt x="58" y="57"/>
                      <a:pt x="54" y="62"/>
                      <a:pt x="46" y="6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5" name="文本框 4"/>
          <p:cNvSpPr txBox="1"/>
          <p:nvPr/>
        </p:nvSpPr>
        <p:spPr>
          <a:xfrm>
            <a:off x="3742690" y="181165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98800" y="2177415"/>
            <a:ext cx="288353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97660" y="361505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53770" y="3980815"/>
            <a:ext cx="288353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301355" y="282257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301355" y="3188335"/>
            <a:ext cx="288353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804025" y="4530725"/>
            <a:ext cx="223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804025" y="4896485"/>
            <a:ext cx="288353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</a:t>
            </a:r>
            <a:endParaRPr lang="zh-CN"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5" grpId="0"/>
      <p:bldP spid="6" grpId="0"/>
      <p:bldP spid="3" grpId="0"/>
      <p:bldP spid="4" grpId="0"/>
      <p:bldP spid="7" grpId="0"/>
      <p:bldP spid="8" grpId="0"/>
      <p:bldP spid="9" grpId="0"/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齿轮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3440" y="1322070"/>
            <a:ext cx="7945120" cy="44672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79035" y="2007870"/>
            <a:ext cx="2234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PART.03</a:t>
            </a:r>
            <a:endParaRPr lang="en-US" altLang="zh-CN" sz="3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227830" y="2604770"/>
            <a:ext cx="37357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单击此处输入标题文本</a:t>
            </a:r>
            <a:endParaRPr lang="zh-CN" altLang="en-US" sz="240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9" name="矩形 358"/>
          <p:cNvSpPr/>
          <p:nvPr/>
        </p:nvSpPr>
        <p:spPr>
          <a:xfrm>
            <a:off x="4671060" y="3110865"/>
            <a:ext cx="284988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Remember what should be remembered, and forget what should be forgotten.</a:t>
            </a:r>
            <a:endParaRPr lang="zh-CN" altLang="en-US" sz="1200" spc="3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35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 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Click here to add your title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254804" y="2029984"/>
            <a:ext cx="3734528" cy="1609709"/>
            <a:chOff x="2254804" y="1963309"/>
            <a:chExt cx="3734528" cy="1609709"/>
          </a:xfrm>
        </p:grpSpPr>
        <p:sp>
          <p:nvSpPr>
            <p:cNvPr id="6" name="Rounded Rectangle 5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  <p:cNvSpPr/>
            <p:nvPr/>
          </p:nvSpPr>
          <p:spPr>
            <a:xfrm>
              <a:off x="2254804" y="1963309"/>
              <a:ext cx="3734528" cy="1609709"/>
            </a:xfrm>
            <a:prstGeom prst="roundRect">
              <a:avLst>
                <a:gd name="adj" fmla="val 5551"/>
              </a:avLst>
            </a:prstGeom>
            <a:noFill/>
            <a:ln w="19050">
              <a:solidFill>
                <a:srgbClr val="10FBFE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3139313" y="2276823"/>
              <a:ext cx="2662569" cy="904767"/>
              <a:chOff x="874713" y="3325188"/>
              <a:chExt cx="2662569" cy="904767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874714" y="3677812"/>
                <a:ext cx="2662568" cy="552143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l">
                  <a:lnSpc>
                    <a:spcPct val="150000"/>
                  </a:lnSpc>
                </a:pPr>
                <a:r>
                  <a:rPr sz="1200" dirty="0">
                    <a:solidFill>
                      <a:srgbClr val="10FBFE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When a cigarette falls in love with a match,it is destined to be hurt.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874713" y="3325188"/>
                <a:ext cx="2241974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b="1">
                    <a:solidFill>
                      <a:srgbClr val="10FBFE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单击此处输入标题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2254804" y="3972395"/>
            <a:ext cx="3734528" cy="1609709"/>
            <a:chOff x="2254804" y="3905720"/>
            <a:chExt cx="3734528" cy="1609709"/>
          </a:xfrm>
        </p:grpSpPr>
        <p:sp>
          <p:nvSpPr>
            <p:cNvPr id="13" name="Rounded Rectangle 12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  <p:cNvSpPr/>
            <p:nvPr/>
          </p:nvSpPr>
          <p:spPr>
            <a:xfrm>
              <a:off x="2254804" y="3905720"/>
              <a:ext cx="3734528" cy="1609709"/>
            </a:xfrm>
            <a:prstGeom prst="roundRect">
              <a:avLst>
                <a:gd name="adj" fmla="val 5551"/>
              </a:avLst>
            </a:prstGeom>
            <a:noFill/>
            <a:ln w="19050">
              <a:solidFill>
                <a:srgbClr val="10FBFE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3139313" y="4246762"/>
              <a:ext cx="2662569" cy="904767"/>
              <a:chOff x="874713" y="3325188"/>
              <a:chExt cx="2662569" cy="904767"/>
            </a:xfrm>
          </p:grpSpPr>
          <p:sp>
            <p:nvSpPr>
              <p:cNvPr id="69" name="矩形 68"/>
              <p:cNvSpPr/>
              <p:nvPr/>
            </p:nvSpPr>
            <p:spPr>
              <a:xfrm>
                <a:off x="874714" y="3677812"/>
                <a:ext cx="2662568" cy="552143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l">
                  <a:lnSpc>
                    <a:spcPct val="150000"/>
                  </a:lnSpc>
                </a:pPr>
                <a:r>
                  <a:rPr sz="1200" dirty="0">
                    <a:solidFill>
                      <a:srgbClr val="10FBFE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When a cigarette falls in love with a match,it is destined to be hurt.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矩形 69"/>
              <p:cNvSpPr/>
              <p:nvPr/>
            </p:nvSpPr>
            <p:spPr>
              <a:xfrm>
                <a:off x="874713" y="3325188"/>
                <a:ext cx="2241974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b="1">
                    <a:solidFill>
                      <a:srgbClr val="10FBFE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单击此处输入标题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6193666" y="2029984"/>
            <a:ext cx="3734528" cy="1609709"/>
            <a:chOff x="6193666" y="1963309"/>
            <a:chExt cx="3734528" cy="1609709"/>
          </a:xfrm>
        </p:grpSpPr>
        <p:sp>
          <p:nvSpPr>
            <p:cNvPr id="9" name="Rounded Rectangle 8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  <p:cNvSpPr/>
            <p:nvPr/>
          </p:nvSpPr>
          <p:spPr>
            <a:xfrm>
              <a:off x="6193666" y="1963309"/>
              <a:ext cx="3734528" cy="1609709"/>
            </a:xfrm>
            <a:prstGeom prst="roundRect">
              <a:avLst>
                <a:gd name="adj" fmla="val 5551"/>
              </a:avLst>
            </a:prstGeom>
            <a:noFill/>
            <a:ln w="19050">
              <a:solidFill>
                <a:srgbClr val="10FBFE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1" name="组合 70"/>
            <p:cNvGrpSpPr/>
            <p:nvPr/>
          </p:nvGrpSpPr>
          <p:grpSpPr>
            <a:xfrm>
              <a:off x="6381852" y="2276823"/>
              <a:ext cx="2662568" cy="904767"/>
              <a:chOff x="874714" y="3325188"/>
              <a:chExt cx="2662568" cy="904767"/>
            </a:xfrm>
          </p:grpSpPr>
          <p:sp>
            <p:nvSpPr>
              <p:cNvPr id="72" name="矩形 71"/>
              <p:cNvSpPr/>
              <p:nvPr/>
            </p:nvSpPr>
            <p:spPr>
              <a:xfrm>
                <a:off x="874714" y="3677812"/>
                <a:ext cx="2662568" cy="552143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sz="1200" dirty="0">
                    <a:solidFill>
                      <a:srgbClr val="10FBFE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When a cigarette falls in love with a match,it is destined to be hurt.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矩形 72"/>
              <p:cNvSpPr/>
              <p:nvPr/>
            </p:nvSpPr>
            <p:spPr>
              <a:xfrm>
                <a:off x="1295308" y="3325188"/>
                <a:ext cx="2241974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b="1">
                    <a:solidFill>
                      <a:srgbClr val="10FBFE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单击此处输入标题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6193666" y="3972395"/>
            <a:ext cx="3734528" cy="1609709"/>
            <a:chOff x="6193666" y="3905720"/>
            <a:chExt cx="3734528" cy="1609709"/>
          </a:xfrm>
        </p:grpSpPr>
        <p:sp>
          <p:nvSpPr>
            <p:cNvPr id="15" name="Rounded Rectangle 14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  <p:cNvSpPr/>
            <p:nvPr/>
          </p:nvSpPr>
          <p:spPr>
            <a:xfrm>
              <a:off x="6193666" y="3905720"/>
              <a:ext cx="3734528" cy="1609709"/>
            </a:xfrm>
            <a:prstGeom prst="roundRect">
              <a:avLst>
                <a:gd name="adj" fmla="val 5551"/>
              </a:avLst>
            </a:prstGeom>
            <a:noFill/>
            <a:ln w="19050">
              <a:solidFill>
                <a:srgbClr val="10FBFE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6381852" y="4246762"/>
              <a:ext cx="2662568" cy="904767"/>
              <a:chOff x="874714" y="3325188"/>
              <a:chExt cx="2662568" cy="904767"/>
            </a:xfrm>
          </p:grpSpPr>
          <p:sp>
            <p:nvSpPr>
              <p:cNvPr id="75" name="矩形 74"/>
              <p:cNvSpPr/>
              <p:nvPr/>
            </p:nvSpPr>
            <p:spPr>
              <a:xfrm>
                <a:off x="874714" y="3677812"/>
                <a:ext cx="2662568" cy="552143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sz="1200" dirty="0">
                    <a:solidFill>
                      <a:srgbClr val="10FBFE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When a cigarette falls in love with a match,it is destined to be hurt.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矩形 75"/>
              <p:cNvSpPr/>
              <p:nvPr/>
            </p:nvSpPr>
            <p:spPr>
              <a:xfrm>
                <a:off x="1295308" y="3325188"/>
                <a:ext cx="2241974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b="1">
                    <a:solidFill>
                      <a:srgbClr val="10FBFE"/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单击此处输入标题</a:t>
                </a:r>
                <a:endParaRPr lang="zh-CN" altLang="en-US" b="1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" name="Group 3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GrpSpPr/>
          <p:nvPr/>
        </p:nvGrpSpPr>
        <p:grpSpPr>
          <a:xfrm>
            <a:off x="1616907" y="4118370"/>
            <a:ext cx="1352157" cy="1352157"/>
            <a:chOff x="1616907" y="4051695"/>
            <a:chExt cx="1352157" cy="1352157"/>
          </a:xfrm>
        </p:grpSpPr>
        <p:sp>
          <p:nvSpPr>
            <p:cNvPr id="17" name="Sev03"/>
            <p:cNvSpPr/>
            <p:nvPr/>
          </p:nvSpPr>
          <p:spPr>
            <a:xfrm>
              <a:off x="1616907" y="4051695"/>
              <a:ext cx="1352157" cy="1352157"/>
            </a:xfrm>
            <a:prstGeom prst="roundRect">
              <a:avLst/>
            </a:prstGeom>
            <a:solidFill>
              <a:srgbClr val="10FB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accent3">
                    <a:lumMod val="50000"/>
                  </a:schemeClr>
                </a:solidFill>
                <a:latin typeface="FontAwesome" pitchFamily="2" charset="0"/>
                <a:cs typeface="+mj-cs"/>
              </a:endParaRPr>
            </a:p>
          </p:txBody>
        </p:sp>
        <p:grpSp>
          <p:nvGrpSpPr>
            <p:cNvPr id="2" name="Group 52"/>
            <p:cNvGrpSpPr/>
            <p:nvPr/>
          </p:nvGrpSpPr>
          <p:grpSpPr>
            <a:xfrm>
              <a:off x="2035275" y="4372185"/>
              <a:ext cx="634947" cy="668143"/>
              <a:chOff x="1641475" y="2428876"/>
              <a:chExt cx="242888" cy="255587"/>
            </a:xfrm>
            <a:solidFill>
              <a:schemeClr val="bg1"/>
            </a:solidFill>
          </p:grpSpPr>
          <p:sp>
            <p:nvSpPr>
              <p:cNvPr id="3" name="Freeform 49"/>
              <p:cNvSpPr/>
              <p:nvPr/>
            </p:nvSpPr>
            <p:spPr bwMode="auto">
              <a:xfrm>
                <a:off x="1641475" y="2525713"/>
                <a:ext cx="111125" cy="158750"/>
              </a:xfrm>
              <a:custGeom>
                <a:avLst/>
                <a:gdLst>
                  <a:gd name="T0" fmla="*/ 42 w 59"/>
                  <a:gd name="T1" fmla="*/ 49 h 84"/>
                  <a:gd name="T2" fmla="*/ 43 w 59"/>
                  <a:gd name="T3" fmla="*/ 40 h 84"/>
                  <a:gd name="T4" fmla="*/ 31 w 59"/>
                  <a:gd name="T5" fmla="*/ 4 h 84"/>
                  <a:gd name="T6" fmla="*/ 26 w 59"/>
                  <a:gd name="T7" fmla="*/ 1 h 84"/>
                  <a:gd name="T8" fmla="*/ 11 w 59"/>
                  <a:gd name="T9" fmla="*/ 6 h 84"/>
                  <a:gd name="T10" fmla="*/ 4 w 59"/>
                  <a:gd name="T11" fmla="*/ 22 h 84"/>
                  <a:gd name="T12" fmla="*/ 9 w 59"/>
                  <a:gd name="T13" fmla="*/ 37 h 84"/>
                  <a:gd name="T14" fmla="*/ 24 w 59"/>
                  <a:gd name="T15" fmla="*/ 46 h 84"/>
                  <a:gd name="T16" fmla="*/ 31 w 59"/>
                  <a:gd name="T17" fmla="*/ 52 h 84"/>
                  <a:gd name="T18" fmla="*/ 40 w 59"/>
                  <a:gd name="T19" fmla="*/ 80 h 84"/>
                  <a:gd name="T20" fmla="*/ 45 w 59"/>
                  <a:gd name="T21" fmla="*/ 83 h 84"/>
                  <a:gd name="T22" fmla="*/ 48 w 59"/>
                  <a:gd name="T23" fmla="*/ 69 h 84"/>
                  <a:gd name="T24" fmla="*/ 42 w 59"/>
                  <a:gd name="T25" fmla="*/ 4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4">
                    <a:moveTo>
                      <a:pt x="42" y="49"/>
                    </a:moveTo>
                    <a:cubicBezTo>
                      <a:pt x="42" y="49"/>
                      <a:pt x="44" y="42"/>
                      <a:pt x="43" y="4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0" y="0"/>
                      <a:pt x="26" y="1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0" y="11"/>
                      <a:pt x="4" y="22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9" y="37"/>
                      <a:pt x="13" y="50"/>
                      <a:pt x="24" y="46"/>
                    </a:cubicBezTo>
                    <a:cubicBezTo>
                      <a:pt x="24" y="46"/>
                      <a:pt x="29" y="45"/>
                      <a:pt x="31" y="52"/>
                    </a:cubicBezTo>
                    <a:cubicBezTo>
                      <a:pt x="40" y="80"/>
                      <a:pt x="40" y="80"/>
                      <a:pt x="40" y="80"/>
                    </a:cubicBezTo>
                    <a:cubicBezTo>
                      <a:pt x="40" y="80"/>
                      <a:pt x="41" y="84"/>
                      <a:pt x="45" y="83"/>
                    </a:cubicBezTo>
                    <a:cubicBezTo>
                      <a:pt x="45" y="83"/>
                      <a:pt x="59" y="80"/>
                      <a:pt x="48" y="69"/>
                    </a:cubicBezTo>
                    <a:cubicBezTo>
                      <a:pt x="51" y="63"/>
                      <a:pt x="42" y="58"/>
                      <a:pt x="42" y="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5" name="Freeform 50"/>
              <p:cNvSpPr/>
              <p:nvPr/>
            </p:nvSpPr>
            <p:spPr bwMode="auto">
              <a:xfrm>
                <a:off x="1703388" y="2428876"/>
                <a:ext cx="155575" cy="179388"/>
              </a:xfrm>
              <a:custGeom>
                <a:avLst/>
                <a:gdLst>
                  <a:gd name="T0" fmla="*/ 69 w 82"/>
                  <a:gd name="T1" fmla="*/ 59 h 95"/>
                  <a:gd name="T2" fmla="*/ 72 w 82"/>
                  <a:gd name="T3" fmla="*/ 46 h 95"/>
                  <a:gd name="T4" fmla="*/ 62 w 82"/>
                  <a:gd name="T5" fmla="*/ 37 h 95"/>
                  <a:gd name="T6" fmla="*/ 51 w 82"/>
                  <a:gd name="T7" fmla="*/ 5 h 95"/>
                  <a:gd name="T8" fmla="*/ 48 w 82"/>
                  <a:gd name="T9" fmla="*/ 6 h 95"/>
                  <a:gd name="T10" fmla="*/ 4 w 82"/>
                  <a:gd name="T11" fmla="*/ 48 h 95"/>
                  <a:gd name="T12" fmla="*/ 2 w 82"/>
                  <a:gd name="T13" fmla="*/ 53 h 95"/>
                  <a:gd name="T14" fmla="*/ 12 w 82"/>
                  <a:gd name="T15" fmla="*/ 83 h 95"/>
                  <a:gd name="T16" fmla="*/ 17 w 82"/>
                  <a:gd name="T17" fmla="*/ 86 h 95"/>
                  <a:gd name="T18" fmla="*/ 78 w 82"/>
                  <a:gd name="T19" fmla="*/ 92 h 95"/>
                  <a:gd name="T20" fmla="*/ 80 w 82"/>
                  <a:gd name="T21" fmla="*/ 91 h 95"/>
                  <a:gd name="T22" fmla="*/ 69 w 82"/>
                  <a:gd name="T23" fmla="*/ 5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2" h="95">
                    <a:moveTo>
                      <a:pt x="69" y="59"/>
                    </a:moveTo>
                    <a:cubicBezTo>
                      <a:pt x="73" y="56"/>
                      <a:pt x="74" y="51"/>
                      <a:pt x="72" y="46"/>
                    </a:cubicBezTo>
                    <a:cubicBezTo>
                      <a:pt x="71" y="41"/>
                      <a:pt x="67" y="38"/>
                      <a:pt x="62" y="37"/>
                    </a:cubicBezTo>
                    <a:cubicBezTo>
                      <a:pt x="51" y="5"/>
                      <a:pt x="51" y="5"/>
                      <a:pt x="51" y="5"/>
                    </a:cubicBezTo>
                    <a:cubicBezTo>
                      <a:pt x="50" y="0"/>
                      <a:pt x="48" y="6"/>
                      <a:pt x="48" y="6"/>
                    </a:cubicBezTo>
                    <a:cubicBezTo>
                      <a:pt x="40" y="38"/>
                      <a:pt x="4" y="48"/>
                      <a:pt x="4" y="48"/>
                    </a:cubicBezTo>
                    <a:cubicBezTo>
                      <a:pt x="0" y="49"/>
                      <a:pt x="2" y="53"/>
                      <a:pt x="2" y="53"/>
                    </a:cubicBezTo>
                    <a:cubicBezTo>
                      <a:pt x="12" y="83"/>
                      <a:pt x="12" y="83"/>
                      <a:pt x="12" y="83"/>
                    </a:cubicBezTo>
                    <a:cubicBezTo>
                      <a:pt x="13" y="87"/>
                      <a:pt x="17" y="86"/>
                      <a:pt x="17" y="86"/>
                    </a:cubicBezTo>
                    <a:cubicBezTo>
                      <a:pt x="56" y="72"/>
                      <a:pt x="78" y="92"/>
                      <a:pt x="78" y="92"/>
                    </a:cubicBezTo>
                    <a:cubicBezTo>
                      <a:pt x="78" y="92"/>
                      <a:pt x="82" y="95"/>
                      <a:pt x="80" y="91"/>
                    </a:cubicBezTo>
                    <a:lnTo>
                      <a:pt x="69" y="5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56" name="Freeform 51"/>
              <p:cNvSpPr/>
              <p:nvPr/>
            </p:nvSpPr>
            <p:spPr bwMode="auto">
              <a:xfrm>
                <a:off x="1836738" y="2465388"/>
                <a:ext cx="23813" cy="30163"/>
              </a:xfrm>
              <a:custGeom>
                <a:avLst/>
                <a:gdLst>
                  <a:gd name="T0" fmla="*/ 15 w 15"/>
                  <a:gd name="T1" fmla="*/ 1 h 19"/>
                  <a:gd name="T2" fmla="*/ 13 w 15"/>
                  <a:gd name="T3" fmla="*/ 0 h 19"/>
                  <a:gd name="T4" fmla="*/ 0 w 15"/>
                  <a:gd name="T5" fmla="*/ 18 h 19"/>
                  <a:gd name="T6" fmla="*/ 2 w 15"/>
                  <a:gd name="T7" fmla="*/ 19 h 19"/>
                  <a:gd name="T8" fmla="*/ 15 w 15"/>
                  <a:gd name="T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9">
                    <a:moveTo>
                      <a:pt x="15" y="1"/>
                    </a:moveTo>
                    <a:lnTo>
                      <a:pt x="13" y="0"/>
                    </a:lnTo>
                    <a:lnTo>
                      <a:pt x="0" y="18"/>
                    </a:lnTo>
                    <a:lnTo>
                      <a:pt x="2" y="19"/>
                    </a:lnTo>
                    <a:lnTo>
                      <a:pt x="15" y="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57" name="Freeform 52"/>
              <p:cNvSpPr/>
              <p:nvPr/>
            </p:nvSpPr>
            <p:spPr bwMode="auto">
              <a:xfrm>
                <a:off x="1849438" y="2535238"/>
                <a:ext cx="33338" cy="22225"/>
              </a:xfrm>
              <a:custGeom>
                <a:avLst/>
                <a:gdLst>
                  <a:gd name="T0" fmla="*/ 0 w 21"/>
                  <a:gd name="T1" fmla="*/ 3 h 14"/>
                  <a:gd name="T2" fmla="*/ 19 w 21"/>
                  <a:gd name="T3" fmla="*/ 14 h 14"/>
                  <a:gd name="T4" fmla="*/ 21 w 21"/>
                  <a:gd name="T5" fmla="*/ 12 h 14"/>
                  <a:gd name="T6" fmla="*/ 1 w 21"/>
                  <a:gd name="T7" fmla="*/ 0 h 14"/>
                  <a:gd name="T8" fmla="*/ 0 w 21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">
                    <a:moveTo>
                      <a:pt x="0" y="3"/>
                    </a:moveTo>
                    <a:lnTo>
                      <a:pt x="19" y="14"/>
                    </a:lnTo>
                    <a:lnTo>
                      <a:pt x="21" y="12"/>
                    </a:lnTo>
                    <a:lnTo>
                      <a:pt x="1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58" name="Freeform 53"/>
              <p:cNvSpPr/>
              <p:nvPr/>
            </p:nvSpPr>
            <p:spPr bwMode="auto">
              <a:xfrm>
                <a:off x="1847850" y="2501901"/>
                <a:ext cx="36513" cy="14288"/>
              </a:xfrm>
              <a:custGeom>
                <a:avLst/>
                <a:gdLst>
                  <a:gd name="T0" fmla="*/ 1 w 23"/>
                  <a:gd name="T1" fmla="*/ 9 h 9"/>
                  <a:gd name="T2" fmla="*/ 23 w 23"/>
                  <a:gd name="T3" fmla="*/ 3 h 9"/>
                  <a:gd name="T4" fmla="*/ 22 w 23"/>
                  <a:gd name="T5" fmla="*/ 0 h 9"/>
                  <a:gd name="T6" fmla="*/ 0 w 23"/>
                  <a:gd name="T7" fmla="*/ 6 h 9"/>
                  <a:gd name="T8" fmla="*/ 1 w 23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9">
                    <a:moveTo>
                      <a:pt x="1" y="9"/>
                    </a:moveTo>
                    <a:lnTo>
                      <a:pt x="23" y="3"/>
                    </a:lnTo>
                    <a:lnTo>
                      <a:pt x="22" y="0"/>
                    </a:lnTo>
                    <a:lnTo>
                      <a:pt x="0" y="6"/>
                    </a:lnTo>
                    <a:lnTo>
                      <a:pt x="1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8" name="Group 7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GrpSpPr/>
          <p:nvPr/>
        </p:nvGrpSpPr>
        <p:grpSpPr>
          <a:xfrm>
            <a:off x="9237450" y="4096854"/>
            <a:ext cx="1352157" cy="1352157"/>
            <a:chOff x="9237450" y="4030179"/>
            <a:chExt cx="1352157" cy="1352157"/>
          </a:xfrm>
        </p:grpSpPr>
        <p:sp>
          <p:nvSpPr>
            <p:cNvPr id="18" name="Sev04"/>
            <p:cNvSpPr/>
            <p:nvPr/>
          </p:nvSpPr>
          <p:spPr>
            <a:xfrm>
              <a:off x="9237450" y="4030179"/>
              <a:ext cx="1352157" cy="1352157"/>
            </a:xfrm>
            <a:prstGeom prst="roundRect">
              <a:avLst/>
            </a:prstGeom>
            <a:solidFill>
              <a:srgbClr val="10FB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accent4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59" name="Shape 823"/>
            <p:cNvSpPr/>
            <p:nvPr/>
          </p:nvSpPr>
          <p:spPr>
            <a:xfrm>
              <a:off x="9628093" y="4366679"/>
              <a:ext cx="600201" cy="6252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30" h="21387" extrusionOk="0">
                  <a:moveTo>
                    <a:pt x="15651" y="10439"/>
                  </a:moveTo>
                  <a:cubicBezTo>
                    <a:pt x="14876" y="10985"/>
                    <a:pt x="13809" y="10794"/>
                    <a:pt x="13267" y="10015"/>
                  </a:cubicBezTo>
                  <a:cubicBezTo>
                    <a:pt x="12724" y="9235"/>
                    <a:pt x="12913" y="8160"/>
                    <a:pt x="13688" y="7614"/>
                  </a:cubicBezTo>
                  <a:cubicBezTo>
                    <a:pt x="14302" y="7180"/>
                    <a:pt x="15100" y="7212"/>
                    <a:pt x="15674" y="7633"/>
                  </a:cubicBezTo>
                  <a:cubicBezTo>
                    <a:pt x="15386" y="7808"/>
                    <a:pt x="15187" y="7909"/>
                    <a:pt x="15149" y="7927"/>
                  </a:cubicBezTo>
                  <a:cubicBezTo>
                    <a:pt x="14829" y="8080"/>
                    <a:pt x="14692" y="8465"/>
                    <a:pt x="14842" y="8787"/>
                  </a:cubicBezTo>
                  <a:cubicBezTo>
                    <a:pt x="14952" y="9021"/>
                    <a:pt x="15183" y="9159"/>
                    <a:pt x="15425" y="9159"/>
                  </a:cubicBezTo>
                  <a:cubicBezTo>
                    <a:pt x="15515" y="9159"/>
                    <a:pt x="15608" y="9138"/>
                    <a:pt x="15698" y="9096"/>
                  </a:cubicBezTo>
                  <a:cubicBezTo>
                    <a:pt x="15903" y="8999"/>
                    <a:pt x="16125" y="8881"/>
                    <a:pt x="16356" y="8743"/>
                  </a:cubicBezTo>
                  <a:cubicBezTo>
                    <a:pt x="16460" y="9377"/>
                    <a:pt x="16209" y="10045"/>
                    <a:pt x="15651" y="10439"/>
                  </a:cubicBezTo>
                  <a:close/>
                  <a:moveTo>
                    <a:pt x="20298" y="434"/>
                  </a:moveTo>
                  <a:cubicBezTo>
                    <a:pt x="20181" y="97"/>
                    <a:pt x="19814" y="-81"/>
                    <a:pt x="19481" y="36"/>
                  </a:cubicBezTo>
                  <a:cubicBezTo>
                    <a:pt x="19146" y="153"/>
                    <a:pt x="18970" y="523"/>
                    <a:pt x="19086" y="859"/>
                  </a:cubicBezTo>
                  <a:cubicBezTo>
                    <a:pt x="20075" y="3715"/>
                    <a:pt x="18112" y="5846"/>
                    <a:pt x="16617" y="6988"/>
                  </a:cubicBezTo>
                  <a:lnTo>
                    <a:pt x="16012" y="6118"/>
                  </a:lnTo>
                  <a:cubicBezTo>
                    <a:pt x="15810" y="5827"/>
                    <a:pt x="15355" y="5583"/>
                    <a:pt x="15003" y="5578"/>
                  </a:cubicBezTo>
                  <a:lnTo>
                    <a:pt x="11612" y="5594"/>
                  </a:lnTo>
                  <a:cubicBezTo>
                    <a:pt x="11260" y="5588"/>
                    <a:pt x="10735" y="5751"/>
                    <a:pt x="10445" y="5955"/>
                  </a:cubicBezTo>
                  <a:lnTo>
                    <a:pt x="457" y="13000"/>
                  </a:lnTo>
                  <a:cubicBezTo>
                    <a:pt x="-27" y="13341"/>
                    <a:pt x="-145" y="14013"/>
                    <a:pt x="194" y="14500"/>
                  </a:cubicBezTo>
                  <a:lnTo>
                    <a:pt x="4734" y="21032"/>
                  </a:lnTo>
                  <a:cubicBezTo>
                    <a:pt x="5073" y="21519"/>
                    <a:pt x="5618" y="21461"/>
                    <a:pt x="6101" y="21120"/>
                  </a:cubicBezTo>
                  <a:lnTo>
                    <a:pt x="16090" y="14075"/>
                  </a:lnTo>
                  <a:cubicBezTo>
                    <a:pt x="16378" y="13870"/>
                    <a:pt x="16709" y="13429"/>
                    <a:pt x="16826" y="13093"/>
                  </a:cubicBezTo>
                  <a:lnTo>
                    <a:pt x="17888" y="9729"/>
                  </a:lnTo>
                  <a:cubicBezTo>
                    <a:pt x="18003" y="9393"/>
                    <a:pt x="17932" y="8880"/>
                    <a:pt x="17730" y="8589"/>
                  </a:cubicBezTo>
                  <a:lnTo>
                    <a:pt x="17361" y="8058"/>
                  </a:lnTo>
                  <a:cubicBezTo>
                    <a:pt x="19371" y="6513"/>
                    <a:pt x="21455" y="3778"/>
                    <a:pt x="20298" y="43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dirty="0"/>
            </a:p>
          </p:txBody>
        </p:sp>
      </p:grpSp>
      <p:grpSp>
        <p:nvGrpSpPr>
          <p:cNvPr id="7" name="Group 6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GrpSpPr/>
          <p:nvPr/>
        </p:nvGrpSpPr>
        <p:grpSpPr>
          <a:xfrm>
            <a:off x="9234203" y="2158760"/>
            <a:ext cx="1352157" cy="1352157"/>
            <a:chOff x="9234203" y="2092085"/>
            <a:chExt cx="1352157" cy="1352157"/>
          </a:xfrm>
        </p:grpSpPr>
        <p:sp>
          <p:nvSpPr>
            <p:cNvPr id="11" name="Sev02"/>
            <p:cNvSpPr/>
            <p:nvPr/>
          </p:nvSpPr>
          <p:spPr>
            <a:xfrm>
              <a:off x="9234203" y="2092085"/>
              <a:ext cx="1352157" cy="1352157"/>
            </a:xfrm>
            <a:prstGeom prst="roundRect">
              <a:avLst/>
            </a:prstGeom>
            <a:solidFill>
              <a:srgbClr val="10FB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0" dirty="0">
                <a:solidFill>
                  <a:schemeClr val="accent2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60" name="Shape 719"/>
            <p:cNvSpPr/>
            <p:nvPr/>
          </p:nvSpPr>
          <p:spPr>
            <a:xfrm>
              <a:off x="9654797" y="2525725"/>
              <a:ext cx="539779" cy="4642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2" h="21446" extrusionOk="0">
                  <a:moveTo>
                    <a:pt x="9262" y="7207"/>
                  </a:moveTo>
                  <a:lnTo>
                    <a:pt x="14475" y="11108"/>
                  </a:lnTo>
                  <a:cubicBezTo>
                    <a:pt x="14915" y="11436"/>
                    <a:pt x="15500" y="11301"/>
                    <a:pt x="15796" y="10800"/>
                  </a:cubicBezTo>
                  <a:lnTo>
                    <a:pt x="21160" y="1771"/>
                  </a:lnTo>
                  <a:cubicBezTo>
                    <a:pt x="21464" y="1257"/>
                    <a:pt x="21354" y="555"/>
                    <a:pt x="20913" y="200"/>
                  </a:cubicBezTo>
                  <a:cubicBezTo>
                    <a:pt x="20472" y="-154"/>
                    <a:pt x="19869" y="-26"/>
                    <a:pt x="19564" y="487"/>
                  </a:cubicBezTo>
                  <a:lnTo>
                    <a:pt x="14734" y="8618"/>
                  </a:lnTo>
                  <a:lnTo>
                    <a:pt x="9490" y="4694"/>
                  </a:lnTo>
                  <a:cubicBezTo>
                    <a:pt x="9273" y="4532"/>
                    <a:pt x="9010" y="4478"/>
                    <a:pt x="8757" y="4541"/>
                  </a:cubicBezTo>
                  <a:cubicBezTo>
                    <a:pt x="8505" y="4607"/>
                    <a:pt x="8285" y="4785"/>
                    <a:pt x="8147" y="5039"/>
                  </a:cubicBezTo>
                  <a:lnTo>
                    <a:pt x="152" y="19712"/>
                  </a:lnTo>
                  <a:cubicBezTo>
                    <a:pt x="-136" y="20237"/>
                    <a:pt x="-2" y="20936"/>
                    <a:pt x="450" y="21269"/>
                  </a:cubicBezTo>
                  <a:cubicBezTo>
                    <a:pt x="611" y="21389"/>
                    <a:pt x="791" y="21446"/>
                    <a:pt x="969" y="21446"/>
                  </a:cubicBezTo>
                  <a:cubicBezTo>
                    <a:pt x="1290" y="21446"/>
                    <a:pt x="1604" y="21260"/>
                    <a:pt x="1788" y="20921"/>
                  </a:cubicBezTo>
                  <a:cubicBezTo>
                    <a:pt x="1788" y="20921"/>
                    <a:pt x="9262" y="7207"/>
                    <a:pt x="9262" y="7207"/>
                  </a:cubicBezTo>
                  <a:close/>
                  <a:moveTo>
                    <a:pt x="19712" y="12707"/>
                  </a:moveTo>
                  <a:lnTo>
                    <a:pt x="14952" y="17715"/>
                  </a:lnTo>
                  <a:lnTo>
                    <a:pt x="9355" y="12653"/>
                  </a:lnTo>
                  <a:cubicBezTo>
                    <a:pt x="9249" y="12556"/>
                    <a:pt x="9125" y="12487"/>
                    <a:pt x="8994" y="12450"/>
                  </a:cubicBezTo>
                  <a:lnTo>
                    <a:pt x="8249" y="12234"/>
                  </a:lnTo>
                  <a:lnTo>
                    <a:pt x="7154" y="14242"/>
                  </a:lnTo>
                  <a:lnTo>
                    <a:pt x="8327" y="14582"/>
                  </a:lnTo>
                  <a:lnTo>
                    <a:pt x="14404" y="20078"/>
                  </a:lnTo>
                  <a:cubicBezTo>
                    <a:pt x="14580" y="20237"/>
                    <a:pt x="14789" y="20317"/>
                    <a:pt x="14999" y="20317"/>
                  </a:cubicBezTo>
                  <a:cubicBezTo>
                    <a:pt x="15232" y="20317"/>
                    <a:pt x="15466" y="20218"/>
                    <a:pt x="15650" y="20026"/>
                  </a:cubicBezTo>
                  <a:lnTo>
                    <a:pt x="21012" y="14382"/>
                  </a:lnTo>
                  <a:cubicBezTo>
                    <a:pt x="21410" y="13963"/>
                    <a:pt x="21441" y="13250"/>
                    <a:pt x="21081" y="12788"/>
                  </a:cubicBezTo>
                  <a:cubicBezTo>
                    <a:pt x="20722" y="12325"/>
                    <a:pt x="20109" y="12289"/>
                    <a:pt x="19712" y="12707"/>
                  </a:cubicBezTo>
                  <a:close/>
                  <a:moveTo>
                    <a:pt x="735" y="12382"/>
                  </a:moveTo>
                  <a:lnTo>
                    <a:pt x="2190" y="12804"/>
                  </a:lnTo>
                  <a:lnTo>
                    <a:pt x="3284" y="10795"/>
                  </a:lnTo>
                  <a:lnTo>
                    <a:pt x="1204" y="10192"/>
                  </a:lnTo>
                  <a:cubicBezTo>
                    <a:pt x="683" y="10040"/>
                    <a:pt x="158" y="10410"/>
                    <a:pt x="28" y="11015"/>
                  </a:cubicBezTo>
                  <a:cubicBezTo>
                    <a:pt x="-100" y="11620"/>
                    <a:pt x="216" y="12231"/>
                    <a:pt x="735" y="1238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dirty="0"/>
            </a:p>
          </p:txBody>
        </p:sp>
      </p:grpSp>
      <p:grpSp>
        <p:nvGrpSpPr>
          <p:cNvPr id="10" name="Group 2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GrpSpPr/>
          <p:nvPr/>
        </p:nvGrpSpPr>
        <p:grpSpPr>
          <a:xfrm>
            <a:off x="1616907" y="2158761"/>
            <a:ext cx="1352157" cy="1352157"/>
            <a:chOff x="1616907" y="2092086"/>
            <a:chExt cx="1352157" cy="1352157"/>
          </a:xfrm>
        </p:grpSpPr>
        <p:sp>
          <p:nvSpPr>
            <p:cNvPr id="20" name="Sev01"/>
            <p:cNvSpPr/>
            <p:nvPr/>
          </p:nvSpPr>
          <p:spPr>
            <a:xfrm>
              <a:off x="1616907" y="2092086"/>
              <a:ext cx="1352157" cy="1352157"/>
            </a:xfrm>
            <a:prstGeom prst="roundRect">
              <a:avLst/>
            </a:prstGeom>
            <a:solidFill>
              <a:srgbClr val="10FB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accent1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61" name="Shape 808"/>
            <p:cNvSpPr/>
            <p:nvPr/>
          </p:nvSpPr>
          <p:spPr>
            <a:xfrm>
              <a:off x="1974975" y="2560424"/>
              <a:ext cx="670297" cy="4022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18" y="14435"/>
                  </a:moveTo>
                  <a:lnTo>
                    <a:pt x="19418" y="3600"/>
                  </a:lnTo>
                  <a:cubicBezTo>
                    <a:pt x="19418" y="1612"/>
                    <a:pt x="18451" y="0"/>
                    <a:pt x="17258" y="0"/>
                  </a:cubicBezTo>
                  <a:lnTo>
                    <a:pt x="7560" y="0"/>
                  </a:lnTo>
                  <a:lnTo>
                    <a:pt x="10326" y="5041"/>
                  </a:lnTo>
                  <a:lnTo>
                    <a:pt x="16221" y="5041"/>
                  </a:lnTo>
                  <a:lnTo>
                    <a:pt x="16221" y="14435"/>
                  </a:lnTo>
                  <a:lnTo>
                    <a:pt x="14040" y="14435"/>
                  </a:lnTo>
                  <a:lnTo>
                    <a:pt x="17819" y="21600"/>
                  </a:lnTo>
                  <a:lnTo>
                    <a:pt x="21600" y="14435"/>
                  </a:lnTo>
                  <a:cubicBezTo>
                    <a:pt x="21600" y="14435"/>
                    <a:pt x="19418" y="14435"/>
                    <a:pt x="19418" y="14435"/>
                  </a:cubicBezTo>
                  <a:close/>
                  <a:moveTo>
                    <a:pt x="5378" y="16559"/>
                  </a:moveTo>
                  <a:lnTo>
                    <a:pt x="5378" y="7166"/>
                  </a:lnTo>
                  <a:lnTo>
                    <a:pt x="7560" y="7166"/>
                  </a:lnTo>
                  <a:lnTo>
                    <a:pt x="3779" y="0"/>
                  </a:lnTo>
                  <a:lnTo>
                    <a:pt x="0" y="7166"/>
                  </a:lnTo>
                  <a:lnTo>
                    <a:pt x="2181" y="7166"/>
                  </a:lnTo>
                  <a:lnTo>
                    <a:pt x="2181" y="17998"/>
                  </a:lnTo>
                  <a:cubicBezTo>
                    <a:pt x="2181" y="19988"/>
                    <a:pt x="3149" y="21600"/>
                    <a:pt x="4341" y="21600"/>
                  </a:cubicBezTo>
                  <a:lnTo>
                    <a:pt x="14040" y="21600"/>
                  </a:lnTo>
                  <a:lnTo>
                    <a:pt x="11274" y="16559"/>
                  </a:lnTo>
                  <a:cubicBezTo>
                    <a:pt x="11274" y="16559"/>
                    <a:pt x="5378" y="16559"/>
                    <a:pt x="5378" y="16559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 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Click here to add your title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U-Turn Arrow 3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SpPr/>
          <p:nvPr/>
        </p:nvSpPr>
        <p:spPr>
          <a:xfrm rot="16200000">
            <a:off x="4130439" y="1352656"/>
            <a:ext cx="1807189" cy="2065359"/>
          </a:xfrm>
          <a:prstGeom prst="uturnArrow">
            <a:avLst>
              <a:gd name="adj1" fmla="val 12725"/>
              <a:gd name="adj2" fmla="val 25000"/>
              <a:gd name="adj3" fmla="val 0"/>
              <a:gd name="adj4" fmla="val 40681"/>
              <a:gd name="adj5" fmla="val 100000"/>
            </a:avLst>
          </a:prstGeom>
          <a:solidFill>
            <a:srgbClr val="10FBFE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U-Turn Arrow 4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SpPr/>
          <p:nvPr/>
        </p:nvSpPr>
        <p:spPr>
          <a:xfrm rot="5400000">
            <a:off x="6195799" y="2927834"/>
            <a:ext cx="1807189" cy="2065359"/>
          </a:xfrm>
          <a:prstGeom prst="uturnArrow">
            <a:avLst>
              <a:gd name="adj1" fmla="val 12725"/>
              <a:gd name="adj2" fmla="val 25000"/>
              <a:gd name="adj3" fmla="val 0"/>
              <a:gd name="adj4" fmla="val 40681"/>
              <a:gd name="adj5" fmla="val 100000"/>
            </a:avLst>
          </a:prstGeom>
          <a:solidFill>
            <a:srgbClr val="10FBFE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U-Turn Arrow 5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SpPr/>
          <p:nvPr/>
        </p:nvSpPr>
        <p:spPr>
          <a:xfrm rot="16200000">
            <a:off x="4130439" y="3833810"/>
            <a:ext cx="1807189" cy="2065359"/>
          </a:xfrm>
          <a:prstGeom prst="uturnArrow">
            <a:avLst>
              <a:gd name="adj1" fmla="val 12725"/>
              <a:gd name="adj2" fmla="val 25000"/>
              <a:gd name="adj3" fmla="val 0"/>
              <a:gd name="adj4" fmla="val 40681"/>
              <a:gd name="adj5" fmla="val 100000"/>
            </a:avLst>
          </a:prstGeom>
          <a:solidFill>
            <a:srgbClr val="10FBF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hape 731"/>
          <p:cNvSpPr/>
          <p:nvPr/>
        </p:nvSpPr>
        <p:spPr>
          <a:xfrm>
            <a:off x="4571775" y="2319198"/>
            <a:ext cx="364187" cy="4578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0"/>
                </a:moveTo>
                <a:cubicBezTo>
                  <a:pt x="4836" y="0"/>
                  <a:pt x="0" y="1447"/>
                  <a:pt x="0" y="3231"/>
                </a:cubicBezTo>
                <a:lnTo>
                  <a:pt x="0" y="4776"/>
                </a:lnTo>
                <a:cubicBezTo>
                  <a:pt x="0" y="6669"/>
                  <a:pt x="4836" y="8203"/>
                  <a:pt x="10799" y="8203"/>
                </a:cubicBezTo>
                <a:cubicBezTo>
                  <a:pt x="16764" y="8203"/>
                  <a:pt x="21600" y="6669"/>
                  <a:pt x="21600" y="4776"/>
                </a:cubicBezTo>
                <a:lnTo>
                  <a:pt x="21600" y="3231"/>
                </a:lnTo>
                <a:cubicBezTo>
                  <a:pt x="21600" y="1447"/>
                  <a:pt x="16764" y="0"/>
                  <a:pt x="10799" y="0"/>
                </a:cubicBezTo>
                <a:close/>
                <a:moveTo>
                  <a:pt x="21195" y="8008"/>
                </a:moveTo>
                <a:cubicBezTo>
                  <a:pt x="19915" y="9488"/>
                  <a:pt x="15746" y="10572"/>
                  <a:pt x="10799" y="10572"/>
                </a:cubicBezTo>
                <a:cubicBezTo>
                  <a:pt x="5856" y="10572"/>
                  <a:pt x="1685" y="9488"/>
                  <a:pt x="405" y="8008"/>
                </a:cubicBezTo>
                <a:cubicBezTo>
                  <a:pt x="141" y="7702"/>
                  <a:pt x="0" y="7868"/>
                  <a:pt x="0" y="8007"/>
                </a:cubicBezTo>
                <a:cubicBezTo>
                  <a:pt x="0" y="8144"/>
                  <a:pt x="0" y="10898"/>
                  <a:pt x="0" y="10898"/>
                </a:cubicBezTo>
                <a:cubicBezTo>
                  <a:pt x="0" y="13061"/>
                  <a:pt x="4836" y="14814"/>
                  <a:pt x="10799" y="14814"/>
                </a:cubicBezTo>
                <a:cubicBezTo>
                  <a:pt x="16764" y="14814"/>
                  <a:pt x="21600" y="13061"/>
                  <a:pt x="21600" y="10898"/>
                </a:cubicBezTo>
                <a:cubicBezTo>
                  <a:pt x="21600" y="10898"/>
                  <a:pt x="21600" y="8144"/>
                  <a:pt x="21600" y="8007"/>
                </a:cubicBezTo>
                <a:cubicBezTo>
                  <a:pt x="21600" y="7868"/>
                  <a:pt x="21459" y="7702"/>
                  <a:pt x="21195" y="8008"/>
                </a:cubicBezTo>
                <a:close/>
                <a:moveTo>
                  <a:pt x="21176" y="14285"/>
                </a:moveTo>
                <a:cubicBezTo>
                  <a:pt x="19876" y="15959"/>
                  <a:pt x="15722" y="17184"/>
                  <a:pt x="10799" y="17184"/>
                </a:cubicBezTo>
                <a:cubicBezTo>
                  <a:pt x="5878" y="17184"/>
                  <a:pt x="1724" y="15959"/>
                  <a:pt x="424" y="14285"/>
                </a:cubicBezTo>
                <a:cubicBezTo>
                  <a:pt x="147" y="13932"/>
                  <a:pt x="0" y="14121"/>
                  <a:pt x="0" y="14297"/>
                </a:cubicBezTo>
                <a:cubicBezTo>
                  <a:pt x="0" y="14472"/>
                  <a:pt x="0" y="16754"/>
                  <a:pt x="0" y="16754"/>
                </a:cubicBezTo>
                <a:cubicBezTo>
                  <a:pt x="0" y="19133"/>
                  <a:pt x="4836" y="21600"/>
                  <a:pt x="10799" y="21600"/>
                </a:cubicBezTo>
                <a:cubicBezTo>
                  <a:pt x="16764" y="21600"/>
                  <a:pt x="21600" y="19133"/>
                  <a:pt x="21600" y="16754"/>
                </a:cubicBezTo>
                <a:cubicBezTo>
                  <a:pt x="21600" y="16754"/>
                  <a:pt x="21600" y="14472"/>
                  <a:pt x="21600" y="14297"/>
                </a:cubicBezTo>
                <a:cubicBezTo>
                  <a:pt x="21600" y="14121"/>
                  <a:pt x="21453" y="13932"/>
                  <a:pt x="21176" y="14285"/>
                </a:cubicBezTo>
                <a:close/>
              </a:path>
            </a:pathLst>
          </a:custGeom>
          <a:solidFill>
            <a:srgbClr val="10FBFE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 dirty="0"/>
          </a:p>
        </p:txBody>
      </p:sp>
      <p:grpSp>
        <p:nvGrpSpPr>
          <p:cNvPr id="3" name="Group 53"/>
          <p:cNvGrpSpPr/>
          <p:nvPr/>
        </p:nvGrpSpPr>
        <p:grpSpPr>
          <a:xfrm>
            <a:off x="7236640" y="3511898"/>
            <a:ext cx="320867" cy="484439"/>
            <a:chOff x="549275" y="4406901"/>
            <a:chExt cx="161926" cy="244475"/>
          </a:xfrm>
          <a:solidFill>
            <a:srgbClr val="10FBFE"/>
          </a:solidFill>
        </p:grpSpPr>
        <p:sp>
          <p:nvSpPr>
            <p:cNvPr id="7" name="Freeform 62"/>
            <p:cNvSpPr>
              <a:spLocks noEditPoints="1"/>
            </p:cNvSpPr>
            <p:nvPr/>
          </p:nvSpPr>
          <p:spPr bwMode="auto">
            <a:xfrm>
              <a:off x="549275" y="4406901"/>
              <a:ext cx="138113" cy="244475"/>
            </a:xfrm>
            <a:custGeom>
              <a:avLst/>
              <a:gdLst>
                <a:gd name="T0" fmla="*/ 66 w 73"/>
                <a:gd name="T1" fmla="*/ 105 h 129"/>
                <a:gd name="T2" fmla="*/ 7 w 73"/>
                <a:gd name="T3" fmla="*/ 105 h 129"/>
                <a:gd name="T4" fmla="*/ 7 w 73"/>
                <a:gd name="T5" fmla="*/ 16 h 129"/>
                <a:gd name="T6" fmla="*/ 66 w 73"/>
                <a:gd name="T7" fmla="*/ 16 h 129"/>
                <a:gd name="T8" fmla="*/ 66 w 73"/>
                <a:gd name="T9" fmla="*/ 35 h 129"/>
                <a:gd name="T10" fmla="*/ 73 w 73"/>
                <a:gd name="T11" fmla="*/ 35 h 129"/>
                <a:gd name="T12" fmla="*/ 73 w 73"/>
                <a:gd name="T13" fmla="*/ 10 h 129"/>
                <a:gd name="T14" fmla="*/ 63 w 73"/>
                <a:gd name="T15" fmla="*/ 0 h 129"/>
                <a:gd name="T16" fmla="*/ 9 w 73"/>
                <a:gd name="T17" fmla="*/ 0 h 129"/>
                <a:gd name="T18" fmla="*/ 0 w 73"/>
                <a:gd name="T19" fmla="*/ 10 h 129"/>
                <a:gd name="T20" fmla="*/ 0 w 73"/>
                <a:gd name="T21" fmla="*/ 120 h 129"/>
                <a:gd name="T22" fmla="*/ 9 w 73"/>
                <a:gd name="T23" fmla="*/ 129 h 129"/>
                <a:gd name="T24" fmla="*/ 63 w 73"/>
                <a:gd name="T25" fmla="*/ 129 h 129"/>
                <a:gd name="T26" fmla="*/ 73 w 73"/>
                <a:gd name="T27" fmla="*/ 120 h 129"/>
                <a:gd name="T28" fmla="*/ 73 w 73"/>
                <a:gd name="T29" fmla="*/ 79 h 129"/>
                <a:gd name="T30" fmla="*/ 66 w 73"/>
                <a:gd name="T31" fmla="*/ 79 h 129"/>
                <a:gd name="T32" fmla="*/ 66 w 73"/>
                <a:gd name="T33" fmla="*/ 105 h 129"/>
                <a:gd name="T34" fmla="*/ 57 w 73"/>
                <a:gd name="T35" fmla="*/ 6 h 129"/>
                <a:gd name="T36" fmla="*/ 60 w 73"/>
                <a:gd name="T37" fmla="*/ 9 h 129"/>
                <a:gd name="T38" fmla="*/ 57 w 73"/>
                <a:gd name="T39" fmla="*/ 11 h 129"/>
                <a:gd name="T40" fmla="*/ 55 w 73"/>
                <a:gd name="T41" fmla="*/ 9 h 129"/>
                <a:gd name="T42" fmla="*/ 57 w 73"/>
                <a:gd name="T43" fmla="*/ 6 h 129"/>
                <a:gd name="T44" fmla="*/ 24 w 73"/>
                <a:gd name="T45" fmla="*/ 7 h 129"/>
                <a:gd name="T46" fmla="*/ 49 w 73"/>
                <a:gd name="T47" fmla="*/ 7 h 129"/>
                <a:gd name="T48" fmla="*/ 49 w 73"/>
                <a:gd name="T49" fmla="*/ 10 h 129"/>
                <a:gd name="T50" fmla="*/ 24 w 73"/>
                <a:gd name="T51" fmla="*/ 10 h 129"/>
                <a:gd name="T52" fmla="*/ 24 w 73"/>
                <a:gd name="T53" fmla="*/ 7 h 129"/>
                <a:gd name="T54" fmla="*/ 48 w 73"/>
                <a:gd name="T55" fmla="*/ 119 h 129"/>
                <a:gd name="T56" fmla="*/ 25 w 73"/>
                <a:gd name="T57" fmla="*/ 119 h 129"/>
                <a:gd name="T58" fmla="*/ 25 w 73"/>
                <a:gd name="T59" fmla="*/ 112 h 129"/>
                <a:gd name="T60" fmla="*/ 48 w 73"/>
                <a:gd name="T61" fmla="*/ 112 h 129"/>
                <a:gd name="T62" fmla="*/ 48 w 73"/>
                <a:gd name="T63" fmla="*/ 11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" h="129">
                  <a:moveTo>
                    <a:pt x="66" y="105"/>
                  </a:moveTo>
                  <a:cubicBezTo>
                    <a:pt x="7" y="105"/>
                    <a:pt x="7" y="105"/>
                    <a:pt x="7" y="10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5"/>
                    <a:pt x="68" y="0"/>
                    <a:pt x="6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5"/>
                    <a:pt x="4" y="129"/>
                    <a:pt x="9" y="129"/>
                  </a:cubicBezTo>
                  <a:cubicBezTo>
                    <a:pt x="63" y="129"/>
                    <a:pt x="63" y="129"/>
                    <a:pt x="63" y="129"/>
                  </a:cubicBezTo>
                  <a:cubicBezTo>
                    <a:pt x="68" y="129"/>
                    <a:pt x="73" y="125"/>
                    <a:pt x="73" y="120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66" y="79"/>
                    <a:pt x="66" y="79"/>
                    <a:pt x="66" y="79"/>
                  </a:cubicBezTo>
                  <a:lnTo>
                    <a:pt x="66" y="105"/>
                  </a:lnTo>
                  <a:close/>
                  <a:moveTo>
                    <a:pt x="57" y="6"/>
                  </a:moveTo>
                  <a:cubicBezTo>
                    <a:pt x="58" y="6"/>
                    <a:pt x="60" y="7"/>
                    <a:pt x="60" y="9"/>
                  </a:cubicBezTo>
                  <a:cubicBezTo>
                    <a:pt x="60" y="10"/>
                    <a:pt x="58" y="11"/>
                    <a:pt x="57" y="11"/>
                  </a:cubicBezTo>
                  <a:cubicBezTo>
                    <a:pt x="56" y="11"/>
                    <a:pt x="55" y="10"/>
                    <a:pt x="55" y="9"/>
                  </a:cubicBezTo>
                  <a:cubicBezTo>
                    <a:pt x="55" y="7"/>
                    <a:pt x="56" y="6"/>
                    <a:pt x="57" y="6"/>
                  </a:cubicBezTo>
                  <a:close/>
                  <a:moveTo>
                    <a:pt x="24" y="7"/>
                  </a:moveTo>
                  <a:cubicBezTo>
                    <a:pt x="49" y="7"/>
                    <a:pt x="49" y="7"/>
                    <a:pt x="49" y="7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24" y="10"/>
                    <a:pt x="24" y="10"/>
                    <a:pt x="24" y="10"/>
                  </a:cubicBezTo>
                  <a:lnTo>
                    <a:pt x="24" y="7"/>
                  </a:lnTo>
                  <a:close/>
                  <a:moveTo>
                    <a:pt x="48" y="119"/>
                  </a:moveTo>
                  <a:cubicBezTo>
                    <a:pt x="25" y="119"/>
                    <a:pt x="25" y="119"/>
                    <a:pt x="25" y="119"/>
                  </a:cubicBezTo>
                  <a:cubicBezTo>
                    <a:pt x="25" y="112"/>
                    <a:pt x="25" y="112"/>
                    <a:pt x="25" y="112"/>
                  </a:cubicBezTo>
                  <a:cubicBezTo>
                    <a:pt x="48" y="112"/>
                    <a:pt x="48" y="112"/>
                    <a:pt x="48" y="112"/>
                  </a:cubicBezTo>
                  <a:lnTo>
                    <a:pt x="48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/>
            </a:p>
          </p:txBody>
        </p:sp>
        <p:sp>
          <p:nvSpPr>
            <p:cNvPr id="56" name="Freeform 63"/>
            <p:cNvSpPr/>
            <p:nvPr/>
          </p:nvSpPr>
          <p:spPr bwMode="auto">
            <a:xfrm>
              <a:off x="608013" y="4478338"/>
              <a:ext cx="103188" cy="98425"/>
            </a:xfrm>
            <a:custGeom>
              <a:avLst/>
              <a:gdLst>
                <a:gd name="T0" fmla="*/ 0 w 65"/>
                <a:gd name="T1" fmla="*/ 44 h 62"/>
                <a:gd name="T2" fmla="*/ 8 w 65"/>
                <a:gd name="T3" fmla="*/ 44 h 62"/>
                <a:gd name="T4" fmla="*/ 0 w 65"/>
                <a:gd name="T5" fmla="*/ 62 h 62"/>
                <a:gd name="T6" fmla="*/ 22 w 65"/>
                <a:gd name="T7" fmla="*/ 44 h 62"/>
                <a:gd name="T8" fmla="*/ 65 w 65"/>
                <a:gd name="T9" fmla="*/ 44 h 62"/>
                <a:gd name="T10" fmla="*/ 65 w 65"/>
                <a:gd name="T11" fmla="*/ 0 h 62"/>
                <a:gd name="T12" fmla="*/ 0 w 65"/>
                <a:gd name="T13" fmla="*/ 0 h 62"/>
                <a:gd name="T14" fmla="*/ 0 w 65"/>
                <a:gd name="T15" fmla="*/ 4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" h="62">
                  <a:moveTo>
                    <a:pt x="0" y="44"/>
                  </a:moveTo>
                  <a:lnTo>
                    <a:pt x="8" y="44"/>
                  </a:lnTo>
                  <a:lnTo>
                    <a:pt x="0" y="62"/>
                  </a:lnTo>
                  <a:lnTo>
                    <a:pt x="22" y="44"/>
                  </a:lnTo>
                  <a:lnTo>
                    <a:pt x="65" y="44"/>
                  </a:lnTo>
                  <a:lnTo>
                    <a:pt x="65" y="0"/>
                  </a:lnTo>
                  <a:lnTo>
                    <a:pt x="0" y="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/>
            </a:p>
          </p:txBody>
        </p:sp>
      </p:grpSp>
      <p:grpSp>
        <p:nvGrpSpPr>
          <p:cNvPr id="61" name="Group 60"/>
          <p:cNvGrpSpPr/>
          <p:nvPr/>
        </p:nvGrpSpPr>
        <p:grpSpPr>
          <a:xfrm flipH="1">
            <a:off x="4538549" y="4864108"/>
            <a:ext cx="423994" cy="314070"/>
            <a:chOff x="4598988" y="3619501"/>
            <a:chExt cx="214313" cy="158750"/>
          </a:xfrm>
          <a:solidFill>
            <a:srgbClr val="10FBFE"/>
          </a:solidFill>
        </p:grpSpPr>
        <p:sp>
          <p:nvSpPr>
            <p:cNvPr id="62" name="Freeform 24"/>
            <p:cNvSpPr/>
            <p:nvPr/>
          </p:nvSpPr>
          <p:spPr bwMode="auto">
            <a:xfrm>
              <a:off x="4675188" y="3729038"/>
              <a:ext cx="61913" cy="49213"/>
            </a:xfrm>
            <a:custGeom>
              <a:avLst/>
              <a:gdLst>
                <a:gd name="T0" fmla="*/ 36 w 38"/>
                <a:gd name="T1" fmla="*/ 10 h 30"/>
                <a:gd name="T2" fmla="*/ 1 w 38"/>
                <a:gd name="T3" fmla="*/ 11 h 30"/>
                <a:gd name="T4" fmla="*/ 1 w 38"/>
                <a:gd name="T5" fmla="*/ 13 h 30"/>
                <a:gd name="T6" fmla="*/ 19 w 38"/>
                <a:gd name="T7" fmla="*/ 30 h 30"/>
                <a:gd name="T8" fmla="*/ 36 w 38"/>
                <a:gd name="T9" fmla="*/ 13 h 30"/>
                <a:gd name="T10" fmla="*/ 36 w 38"/>
                <a:gd name="T11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0">
                  <a:moveTo>
                    <a:pt x="36" y="10"/>
                  </a:moveTo>
                  <a:cubicBezTo>
                    <a:pt x="26" y="1"/>
                    <a:pt x="12" y="0"/>
                    <a:pt x="1" y="11"/>
                  </a:cubicBezTo>
                  <a:cubicBezTo>
                    <a:pt x="0" y="11"/>
                    <a:pt x="0" y="12"/>
                    <a:pt x="1" y="13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8" y="11"/>
                    <a:pt x="37" y="11"/>
                    <a:pt x="3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/>
            </a:p>
          </p:txBody>
        </p:sp>
        <p:sp>
          <p:nvSpPr>
            <p:cNvPr id="63" name="Freeform 25"/>
            <p:cNvSpPr/>
            <p:nvPr/>
          </p:nvSpPr>
          <p:spPr bwMode="auto">
            <a:xfrm>
              <a:off x="4633913" y="3675063"/>
              <a:ext cx="142875" cy="63500"/>
            </a:xfrm>
            <a:custGeom>
              <a:avLst/>
              <a:gdLst>
                <a:gd name="T0" fmla="*/ 87 w 88"/>
                <a:gd name="T1" fmla="*/ 23 h 39"/>
                <a:gd name="T2" fmla="*/ 0 w 88"/>
                <a:gd name="T3" fmla="*/ 24 h 39"/>
                <a:gd name="T4" fmla="*/ 0 w 88"/>
                <a:gd name="T5" fmla="*/ 26 h 39"/>
                <a:gd name="T6" fmla="*/ 13 w 88"/>
                <a:gd name="T7" fmla="*/ 38 h 39"/>
                <a:gd name="T8" fmla="*/ 15 w 88"/>
                <a:gd name="T9" fmla="*/ 38 h 39"/>
                <a:gd name="T10" fmla="*/ 73 w 88"/>
                <a:gd name="T11" fmla="*/ 38 h 39"/>
                <a:gd name="T12" fmla="*/ 75 w 88"/>
                <a:gd name="T13" fmla="*/ 38 h 39"/>
                <a:gd name="T14" fmla="*/ 87 w 88"/>
                <a:gd name="T15" fmla="*/ 26 h 39"/>
                <a:gd name="T16" fmla="*/ 87 w 88"/>
                <a:gd name="T17" fmla="*/ 26 h 39"/>
                <a:gd name="T18" fmla="*/ 87 w 88"/>
                <a:gd name="T19" fmla="*/ 24 h 39"/>
                <a:gd name="T20" fmla="*/ 87 w 88"/>
                <a:gd name="T21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39">
                  <a:moveTo>
                    <a:pt x="87" y="23"/>
                  </a:moveTo>
                  <a:cubicBezTo>
                    <a:pt x="63" y="0"/>
                    <a:pt x="24" y="0"/>
                    <a:pt x="0" y="24"/>
                  </a:cubicBezTo>
                  <a:cubicBezTo>
                    <a:pt x="0" y="24"/>
                    <a:pt x="0" y="25"/>
                    <a:pt x="0" y="26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4" y="39"/>
                    <a:pt x="15" y="38"/>
                  </a:cubicBezTo>
                  <a:cubicBezTo>
                    <a:pt x="31" y="22"/>
                    <a:pt x="57" y="22"/>
                    <a:pt x="73" y="38"/>
                  </a:cubicBezTo>
                  <a:cubicBezTo>
                    <a:pt x="73" y="39"/>
                    <a:pt x="74" y="39"/>
                    <a:pt x="75" y="38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8" y="25"/>
                    <a:pt x="88" y="24"/>
                    <a:pt x="87" y="24"/>
                  </a:cubicBezTo>
                  <a:lnTo>
                    <a:pt x="87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/>
            </a:p>
          </p:txBody>
        </p:sp>
        <p:sp>
          <p:nvSpPr>
            <p:cNvPr id="64" name="Freeform 26"/>
            <p:cNvSpPr/>
            <p:nvPr/>
          </p:nvSpPr>
          <p:spPr bwMode="auto">
            <a:xfrm>
              <a:off x="4598988" y="3619501"/>
              <a:ext cx="214313" cy="82550"/>
            </a:xfrm>
            <a:custGeom>
              <a:avLst/>
              <a:gdLst>
                <a:gd name="T0" fmla="*/ 131 w 132"/>
                <a:gd name="T1" fmla="*/ 36 h 51"/>
                <a:gd name="T2" fmla="*/ 131 w 132"/>
                <a:gd name="T3" fmla="*/ 36 h 51"/>
                <a:gd name="T4" fmla="*/ 1 w 132"/>
                <a:gd name="T5" fmla="*/ 36 h 51"/>
                <a:gd name="T6" fmla="*/ 1 w 132"/>
                <a:gd name="T7" fmla="*/ 38 h 51"/>
                <a:gd name="T8" fmla="*/ 13 w 132"/>
                <a:gd name="T9" fmla="*/ 51 h 51"/>
                <a:gd name="T10" fmla="*/ 16 w 132"/>
                <a:gd name="T11" fmla="*/ 51 h 51"/>
                <a:gd name="T12" fmla="*/ 116 w 132"/>
                <a:gd name="T13" fmla="*/ 51 h 51"/>
                <a:gd name="T14" fmla="*/ 118 w 132"/>
                <a:gd name="T15" fmla="*/ 51 h 51"/>
                <a:gd name="T16" fmla="*/ 131 w 132"/>
                <a:gd name="T17" fmla="*/ 38 h 51"/>
                <a:gd name="T18" fmla="*/ 131 w 132"/>
                <a:gd name="T19" fmla="*/ 38 h 51"/>
                <a:gd name="T20" fmla="*/ 131 w 132"/>
                <a:gd name="T21" fmla="*/ 3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51">
                  <a:moveTo>
                    <a:pt x="131" y="36"/>
                  </a:moveTo>
                  <a:cubicBezTo>
                    <a:pt x="131" y="36"/>
                    <a:pt x="131" y="36"/>
                    <a:pt x="131" y="36"/>
                  </a:cubicBezTo>
                  <a:cubicBezTo>
                    <a:pt x="95" y="0"/>
                    <a:pt x="36" y="0"/>
                    <a:pt x="1" y="36"/>
                  </a:cubicBezTo>
                  <a:cubicBezTo>
                    <a:pt x="0" y="37"/>
                    <a:pt x="0" y="37"/>
                    <a:pt x="1" y="38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5" y="51"/>
                    <a:pt x="16" y="51"/>
                  </a:cubicBezTo>
                  <a:cubicBezTo>
                    <a:pt x="43" y="23"/>
                    <a:pt x="88" y="23"/>
                    <a:pt x="116" y="51"/>
                  </a:cubicBezTo>
                  <a:cubicBezTo>
                    <a:pt x="117" y="51"/>
                    <a:pt x="118" y="51"/>
                    <a:pt x="118" y="51"/>
                  </a:cubicBezTo>
                  <a:cubicBezTo>
                    <a:pt x="131" y="38"/>
                    <a:pt x="131" y="38"/>
                    <a:pt x="131" y="38"/>
                  </a:cubicBezTo>
                  <a:cubicBezTo>
                    <a:pt x="131" y="38"/>
                    <a:pt x="131" y="38"/>
                    <a:pt x="131" y="38"/>
                  </a:cubicBezTo>
                  <a:cubicBezTo>
                    <a:pt x="132" y="37"/>
                    <a:pt x="132" y="37"/>
                    <a:pt x="1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6210033" y="1917024"/>
            <a:ext cx="5350510" cy="997585"/>
            <a:chOff x="874712" y="3325188"/>
            <a:chExt cx="5350510" cy="997585"/>
          </a:xfrm>
        </p:grpSpPr>
        <p:sp>
          <p:nvSpPr>
            <p:cNvPr id="66" name="矩形 65"/>
            <p:cNvSpPr/>
            <p:nvPr/>
          </p:nvSpPr>
          <p:spPr>
            <a:xfrm>
              <a:off x="874712" y="3677613"/>
              <a:ext cx="5350510" cy="64516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50000"/>
                </a:lnSpc>
              </a:pPr>
              <a:r>
                <a:rPr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When a cigarette falls in love with a match,it is destined to be hurt.</a:t>
              </a:r>
              <a:endPara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algn="l">
                <a:lnSpc>
                  <a:spcPct val="150000"/>
                </a:lnSpc>
              </a:pPr>
              <a:r>
                <a:rPr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When a cigarette falls in love with a match,it is destined to be hurt.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874713" y="3325188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单击此处输入标题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6210033" y="4631349"/>
            <a:ext cx="5146675" cy="997585"/>
            <a:chOff x="874712" y="3325188"/>
            <a:chExt cx="5146675" cy="997585"/>
          </a:xfrm>
        </p:grpSpPr>
        <p:sp>
          <p:nvSpPr>
            <p:cNvPr id="72" name="矩形 71"/>
            <p:cNvSpPr/>
            <p:nvPr/>
          </p:nvSpPr>
          <p:spPr>
            <a:xfrm>
              <a:off x="874712" y="3677613"/>
              <a:ext cx="5146675" cy="64516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50000"/>
                </a:lnSpc>
              </a:pPr>
              <a:r>
                <a:rPr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When a cigarette falls in love with a match,it is destined to be hurt.</a:t>
              </a:r>
              <a:endPara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algn="l">
                <a:lnSpc>
                  <a:spcPct val="150000"/>
                </a:lnSpc>
              </a:pPr>
              <a:r>
                <a:rPr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When a cigarette falls in love with a match,it is destined to be hurt.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3" name="矩形 72"/>
            <p:cNvSpPr/>
            <p:nvPr/>
          </p:nvSpPr>
          <p:spPr>
            <a:xfrm>
              <a:off x="874713" y="3325188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单击此处输入标题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732631" y="3301581"/>
            <a:ext cx="5256212" cy="997585"/>
            <a:chOff x="344487" y="3325188"/>
            <a:chExt cx="5256212" cy="997585"/>
          </a:xfrm>
        </p:grpSpPr>
        <p:sp>
          <p:nvSpPr>
            <p:cNvPr id="75" name="矩形 74"/>
            <p:cNvSpPr/>
            <p:nvPr/>
          </p:nvSpPr>
          <p:spPr>
            <a:xfrm>
              <a:off x="344487" y="3677613"/>
              <a:ext cx="5255895" cy="64516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50000"/>
                </a:lnSpc>
              </a:pPr>
              <a:r>
                <a:rPr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When a cigarette falls in love with a match,it is destined to be hurt.</a:t>
              </a:r>
              <a:endPara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algn="r">
                <a:lnSpc>
                  <a:spcPct val="150000"/>
                </a:lnSpc>
              </a:pPr>
              <a:r>
                <a:rPr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When a cigarette falls in love with a match,it is destined to be hurt.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6" name="矩形 75"/>
            <p:cNvSpPr/>
            <p:nvPr/>
          </p:nvSpPr>
          <p:spPr>
            <a:xfrm>
              <a:off x="3358725" y="3325188"/>
              <a:ext cx="2241974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b="1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单击此处输入标题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4" grpId="0" bldLvl="0" animBg="1"/>
      <p:bldP spid="5" grpId="0" bldLvl="0" animBg="1"/>
      <p:bldP spid="6" grpId="0" bldLvl="0" animBg="1"/>
      <p:bldP spid="2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齿轮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3440" y="1322070"/>
            <a:ext cx="7945120" cy="44672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79035" y="2007870"/>
            <a:ext cx="2234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PART.04</a:t>
            </a:r>
            <a:endParaRPr lang="en-US" altLang="zh-CN" sz="3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227830" y="2604770"/>
            <a:ext cx="37357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单击此处输入标题文本</a:t>
            </a:r>
            <a:endParaRPr lang="zh-CN" altLang="en-US" sz="240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9" name="矩形 358"/>
          <p:cNvSpPr/>
          <p:nvPr/>
        </p:nvSpPr>
        <p:spPr>
          <a:xfrm>
            <a:off x="4671060" y="3110865"/>
            <a:ext cx="284988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Remember what should be remembered, and forget what should be forgotten.</a:t>
            </a:r>
            <a:endParaRPr lang="zh-CN" altLang="en-US" sz="1200" spc="3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35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 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Click here to add your title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82675" y="1482725"/>
            <a:ext cx="10025063" cy="4586288"/>
            <a:chOff x="1082675" y="1482725"/>
            <a:chExt cx="10025063" cy="4586288"/>
          </a:xfrm>
        </p:grpSpPr>
        <p:sp>
          <p:nvSpPr>
            <p:cNvPr id="24581" name="任意多边形 59"/>
            <p:cNvSpPr>
              <a:spLocks noChangeArrowheads="1"/>
            </p:cNvSpPr>
            <p:nvPr/>
          </p:nvSpPr>
          <p:spPr bwMode="auto">
            <a:xfrm>
              <a:off x="5584825" y="1482725"/>
              <a:ext cx="1038225" cy="998538"/>
            </a:xfrm>
            <a:custGeom>
              <a:avLst/>
              <a:gdLst>
                <a:gd name="T0" fmla="*/ 0 w 1038469"/>
                <a:gd name="T1" fmla="*/ 0 h 998072"/>
                <a:gd name="T2" fmla="*/ 459794 w 1038469"/>
                <a:gd name="T3" fmla="*/ 0 h 998072"/>
                <a:gd name="T4" fmla="*/ 1038225 w 1038469"/>
                <a:gd name="T5" fmla="*/ 578837 h 998072"/>
                <a:gd name="T6" fmla="*/ 1038225 w 1038469"/>
                <a:gd name="T7" fmla="*/ 998538 h 998072"/>
                <a:gd name="T8" fmla="*/ 0 w 1038469"/>
                <a:gd name="T9" fmla="*/ 998538 h 99807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38469"/>
                <a:gd name="T16" fmla="*/ 0 h 998072"/>
                <a:gd name="T17" fmla="*/ 1038469 w 1038469"/>
                <a:gd name="T18" fmla="*/ 998072 h 99807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38469" h="998072">
                  <a:moveTo>
                    <a:pt x="0" y="0"/>
                  </a:moveTo>
                  <a:lnTo>
                    <a:pt x="459902" y="0"/>
                  </a:lnTo>
                  <a:cubicBezTo>
                    <a:pt x="779436" y="0"/>
                    <a:pt x="1038469" y="259033"/>
                    <a:pt x="1038469" y="578567"/>
                  </a:cubicBezTo>
                  <a:lnTo>
                    <a:pt x="1038469" y="998072"/>
                  </a:lnTo>
                  <a:lnTo>
                    <a:pt x="0" y="9980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582" name="任意多边形 60"/>
            <p:cNvSpPr>
              <a:spLocks noChangeArrowheads="1"/>
            </p:cNvSpPr>
            <p:nvPr/>
          </p:nvSpPr>
          <p:spPr bwMode="auto">
            <a:xfrm flipH="1" flipV="1">
              <a:off x="5584825" y="4564063"/>
              <a:ext cx="1038225" cy="998537"/>
            </a:xfrm>
            <a:custGeom>
              <a:avLst/>
              <a:gdLst>
                <a:gd name="T0" fmla="*/ 0 w 1038469"/>
                <a:gd name="T1" fmla="*/ 0 h 998072"/>
                <a:gd name="T2" fmla="*/ 459794 w 1038469"/>
                <a:gd name="T3" fmla="*/ 0 h 998072"/>
                <a:gd name="T4" fmla="*/ 1038225 w 1038469"/>
                <a:gd name="T5" fmla="*/ 578837 h 998072"/>
                <a:gd name="T6" fmla="*/ 1038225 w 1038469"/>
                <a:gd name="T7" fmla="*/ 998537 h 998072"/>
                <a:gd name="T8" fmla="*/ 0 w 1038469"/>
                <a:gd name="T9" fmla="*/ 998537 h 99807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38469"/>
                <a:gd name="T16" fmla="*/ 0 h 998072"/>
                <a:gd name="T17" fmla="*/ 1038469 w 1038469"/>
                <a:gd name="T18" fmla="*/ 998072 h 99807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38469" h="998072">
                  <a:moveTo>
                    <a:pt x="0" y="0"/>
                  </a:moveTo>
                  <a:lnTo>
                    <a:pt x="459902" y="0"/>
                  </a:lnTo>
                  <a:cubicBezTo>
                    <a:pt x="779436" y="0"/>
                    <a:pt x="1038469" y="259033"/>
                    <a:pt x="1038469" y="578567"/>
                  </a:cubicBezTo>
                  <a:lnTo>
                    <a:pt x="1038469" y="998072"/>
                  </a:lnTo>
                  <a:lnTo>
                    <a:pt x="0" y="9980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FBFE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583" name="矩形 61"/>
            <p:cNvSpPr>
              <a:spLocks noChangeArrowheads="1"/>
            </p:cNvSpPr>
            <p:nvPr/>
          </p:nvSpPr>
          <p:spPr bwMode="auto">
            <a:xfrm>
              <a:off x="5584825" y="2481263"/>
              <a:ext cx="1038225" cy="1042987"/>
            </a:xfrm>
            <a:prstGeom prst="rect">
              <a:avLst/>
            </a:prstGeom>
            <a:solidFill>
              <a:srgbClr val="10FBFE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4584" name="矩形 62"/>
            <p:cNvSpPr>
              <a:spLocks noChangeArrowheads="1"/>
            </p:cNvSpPr>
            <p:nvPr/>
          </p:nvSpPr>
          <p:spPr bwMode="auto">
            <a:xfrm>
              <a:off x="5584825" y="3522663"/>
              <a:ext cx="1038225" cy="1042987"/>
            </a:xfrm>
            <a:prstGeom prst="rect">
              <a:avLst/>
            </a:pr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4585" name="任意多边形 85"/>
            <p:cNvSpPr>
              <a:spLocks noChangeArrowheads="1"/>
            </p:cNvSpPr>
            <p:nvPr/>
          </p:nvSpPr>
          <p:spPr bwMode="auto">
            <a:xfrm flipH="1">
              <a:off x="7085013" y="2979738"/>
              <a:ext cx="4022725" cy="1006475"/>
            </a:xfrm>
            <a:custGeom>
              <a:avLst/>
              <a:gdLst>
                <a:gd name="T0" fmla="*/ 4022725 w 4022818"/>
                <a:gd name="T1" fmla="*/ 1005576 h 1007038"/>
                <a:gd name="T2" fmla="*/ 4021905 w 4022818"/>
                <a:gd name="T3" fmla="*/ 1006475 h 1007038"/>
                <a:gd name="T4" fmla="*/ 4022725 w 4022818"/>
                <a:gd name="T5" fmla="*/ 1006475 h 1007038"/>
                <a:gd name="T6" fmla="*/ 503506 w 4022818"/>
                <a:gd name="T7" fmla="*/ 0 h 1007038"/>
                <a:gd name="T8" fmla="*/ 0 w 4022818"/>
                <a:gd name="T9" fmla="*/ 503237 h 1007038"/>
                <a:gd name="T10" fmla="*/ 503506 w 4022818"/>
                <a:gd name="T11" fmla="*/ 1006473 h 1007038"/>
                <a:gd name="T12" fmla="*/ 556085 w 4022818"/>
                <a:gd name="T13" fmla="*/ 1001176 h 1007038"/>
                <a:gd name="T14" fmla="*/ 556085 w 4022818"/>
                <a:gd name="T15" fmla="*/ 1006474 h 1007038"/>
                <a:gd name="T16" fmla="*/ 1879286 w 4022818"/>
                <a:gd name="T17" fmla="*/ 1006474 h 1007038"/>
                <a:gd name="T18" fmla="*/ 1931864 w 4022818"/>
                <a:gd name="T19" fmla="*/ 1006474 h 1007038"/>
                <a:gd name="T20" fmla="*/ 1931864 w 4022818"/>
                <a:gd name="T21" fmla="*/ 1006475 h 1007038"/>
                <a:gd name="T22" fmla="*/ 4021905 w 4022818"/>
                <a:gd name="T23" fmla="*/ 1006475 h 1007038"/>
                <a:gd name="T24" fmla="*/ 4005793 w 4022818"/>
                <a:gd name="T25" fmla="*/ 9054 h 1007038"/>
                <a:gd name="T26" fmla="*/ 4010787 w 4022818"/>
                <a:gd name="T27" fmla="*/ 3826 h 1007038"/>
                <a:gd name="T28" fmla="*/ 2646946 w 4022818"/>
                <a:gd name="T29" fmla="*/ 3826 h 1007038"/>
                <a:gd name="T30" fmla="*/ 2646946 w 4022818"/>
                <a:gd name="T31" fmla="*/ 3825 h 1007038"/>
                <a:gd name="T32" fmla="*/ 1917235 w 4022818"/>
                <a:gd name="T33" fmla="*/ 3825 h 1007038"/>
                <a:gd name="T34" fmla="*/ 1879286 w 4022818"/>
                <a:gd name="T35" fmla="*/ 1 h 1007038"/>
                <a:gd name="T36" fmla="*/ 1841333 w 4022818"/>
                <a:gd name="T37" fmla="*/ 3825 h 1007038"/>
                <a:gd name="T38" fmla="*/ 556085 w 4022818"/>
                <a:gd name="T39" fmla="*/ 3825 h 1007038"/>
                <a:gd name="T40" fmla="*/ 556085 w 4022818"/>
                <a:gd name="T41" fmla="*/ 5298 h 1007038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4022818"/>
                <a:gd name="T64" fmla="*/ 0 h 1007038"/>
                <a:gd name="T65" fmla="*/ 4022818 w 4022818"/>
                <a:gd name="T66" fmla="*/ 1007038 h 1007038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4022818" h="1007038">
                  <a:moveTo>
                    <a:pt x="4022818" y="1006138"/>
                  </a:moveTo>
                  <a:lnTo>
                    <a:pt x="4021998" y="1007038"/>
                  </a:lnTo>
                  <a:lnTo>
                    <a:pt x="4022818" y="1007038"/>
                  </a:lnTo>
                  <a:lnTo>
                    <a:pt x="4022818" y="1006138"/>
                  </a:lnTo>
                  <a:close/>
                  <a:moveTo>
                    <a:pt x="503518" y="0"/>
                  </a:moveTo>
                  <a:cubicBezTo>
                    <a:pt x="225433" y="0"/>
                    <a:pt x="0" y="225433"/>
                    <a:pt x="0" y="503518"/>
                  </a:cubicBezTo>
                  <a:cubicBezTo>
                    <a:pt x="0" y="781603"/>
                    <a:pt x="225433" y="1007036"/>
                    <a:pt x="503518" y="1007036"/>
                  </a:cubicBezTo>
                  <a:lnTo>
                    <a:pt x="556098" y="1001736"/>
                  </a:lnTo>
                  <a:lnTo>
                    <a:pt x="556098" y="1007037"/>
                  </a:lnTo>
                  <a:lnTo>
                    <a:pt x="1879329" y="1007037"/>
                  </a:lnTo>
                  <a:lnTo>
                    <a:pt x="1931909" y="1007037"/>
                  </a:lnTo>
                  <a:lnTo>
                    <a:pt x="1931909" y="1007038"/>
                  </a:lnTo>
                  <a:lnTo>
                    <a:pt x="4021998" y="1007038"/>
                  </a:lnTo>
                  <a:lnTo>
                    <a:pt x="4005886" y="9059"/>
                  </a:lnTo>
                  <a:lnTo>
                    <a:pt x="4010880" y="3828"/>
                  </a:lnTo>
                  <a:lnTo>
                    <a:pt x="2647007" y="3828"/>
                  </a:lnTo>
                  <a:lnTo>
                    <a:pt x="2647007" y="3827"/>
                  </a:lnTo>
                  <a:lnTo>
                    <a:pt x="1917279" y="3827"/>
                  </a:lnTo>
                  <a:lnTo>
                    <a:pt x="1879329" y="1"/>
                  </a:lnTo>
                  <a:lnTo>
                    <a:pt x="1841376" y="3827"/>
                  </a:lnTo>
                  <a:lnTo>
                    <a:pt x="556098" y="3827"/>
                  </a:lnTo>
                  <a:lnTo>
                    <a:pt x="556098" y="5301"/>
                  </a:lnTo>
                  <a:lnTo>
                    <a:pt x="503518" y="0"/>
                  </a:lnTo>
                  <a:close/>
                </a:path>
              </a:pathLst>
            </a:custGeom>
            <a:solidFill>
              <a:srgbClr val="10FBFE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586" name="任意多边形 89"/>
            <p:cNvSpPr>
              <a:spLocks noChangeArrowheads="1"/>
            </p:cNvSpPr>
            <p:nvPr/>
          </p:nvSpPr>
          <p:spPr bwMode="auto">
            <a:xfrm>
              <a:off x="1082675" y="1981200"/>
              <a:ext cx="4040188" cy="1008063"/>
            </a:xfrm>
            <a:custGeom>
              <a:avLst/>
              <a:gdLst>
                <a:gd name="T0" fmla="*/ 503593 w 4039589"/>
                <a:gd name="T1" fmla="*/ 0 h 1007037"/>
                <a:gd name="T2" fmla="*/ 556180 w 4039589"/>
                <a:gd name="T3" fmla="*/ 5306 h 1007037"/>
                <a:gd name="T4" fmla="*/ 556180 w 4039589"/>
                <a:gd name="T5" fmla="*/ 3831 h 1007037"/>
                <a:gd name="T6" fmla="*/ 1858413 w 4039589"/>
                <a:gd name="T7" fmla="*/ 3831 h 1007037"/>
                <a:gd name="T8" fmla="*/ 1896381 w 4039589"/>
                <a:gd name="T9" fmla="*/ 0 h 1007037"/>
                <a:gd name="T10" fmla="*/ 1934347 w 4039589"/>
                <a:gd name="T11" fmla="*/ 3831 h 1007037"/>
                <a:gd name="T12" fmla="*/ 1948969 w 4039589"/>
                <a:gd name="T13" fmla="*/ 3831 h 1007037"/>
                <a:gd name="T14" fmla="*/ 2647400 w 4039589"/>
                <a:gd name="T15" fmla="*/ 3831 h 1007037"/>
                <a:gd name="T16" fmla="*/ 4028248 w 4039589"/>
                <a:gd name="T17" fmla="*/ 3831 h 1007037"/>
                <a:gd name="T18" fmla="*/ 4023254 w 4039589"/>
                <a:gd name="T19" fmla="*/ 9066 h 1007037"/>
                <a:gd name="T20" fmla="*/ 4039369 w 4039589"/>
                <a:gd name="T21" fmla="*/ 1008062 h 1007037"/>
                <a:gd name="T22" fmla="*/ 4040188 w 4039589"/>
                <a:gd name="T23" fmla="*/ 1007162 h 1007037"/>
                <a:gd name="T24" fmla="*/ 4040188 w 4039589"/>
                <a:gd name="T25" fmla="*/ 1008063 h 1007037"/>
                <a:gd name="T26" fmla="*/ 2647400 w 4039589"/>
                <a:gd name="T27" fmla="*/ 1008063 h 1007037"/>
                <a:gd name="T28" fmla="*/ 1948969 w 4039589"/>
                <a:gd name="T29" fmla="*/ 1008063 h 1007037"/>
                <a:gd name="T30" fmla="*/ 556180 w 4039589"/>
                <a:gd name="T31" fmla="*/ 1008063 h 1007037"/>
                <a:gd name="T32" fmla="*/ 556180 w 4039589"/>
                <a:gd name="T33" fmla="*/ 1002757 h 1007037"/>
                <a:gd name="T34" fmla="*/ 503593 w 4039589"/>
                <a:gd name="T35" fmla="*/ 1008062 h 1007037"/>
                <a:gd name="T36" fmla="*/ 0 w 4039589"/>
                <a:gd name="T37" fmla="*/ 504031 h 1007037"/>
                <a:gd name="T38" fmla="*/ 503593 w 4039589"/>
                <a:gd name="T39" fmla="*/ 0 h 1007037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4039589"/>
                <a:gd name="T61" fmla="*/ 0 h 1007037"/>
                <a:gd name="T62" fmla="*/ 4039589 w 4039589"/>
                <a:gd name="T63" fmla="*/ 1007037 h 1007037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4039589" h="1007037">
                  <a:moveTo>
                    <a:pt x="503518" y="0"/>
                  </a:moveTo>
                  <a:lnTo>
                    <a:pt x="556098" y="5301"/>
                  </a:lnTo>
                  <a:lnTo>
                    <a:pt x="556098" y="3827"/>
                  </a:lnTo>
                  <a:lnTo>
                    <a:pt x="1858137" y="3827"/>
                  </a:lnTo>
                  <a:lnTo>
                    <a:pt x="1896100" y="0"/>
                  </a:lnTo>
                  <a:lnTo>
                    <a:pt x="1934060" y="3827"/>
                  </a:lnTo>
                  <a:lnTo>
                    <a:pt x="1948680" y="3827"/>
                  </a:lnTo>
                  <a:lnTo>
                    <a:pt x="2647007" y="3827"/>
                  </a:lnTo>
                  <a:lnTo>
                    <a:pt x="4027651" y="3827"/>
                  </a:lnTo>
                  <a:lnTo>
                    <a:pt x="4022658" y="9057"/>
                  </a:lnTo>
                  <a:lnTo>
                    <a:pt x="4038770" y="1007036"/>
                  </a:lnTo>
                  <a:lnTo>
                    <a:pt x="4039589" y="1006137"/>
                  </a:lnTo>
                  <a:lnTo>
                    <a:pt x="4039589" y="1007037"/>
                  </a:lnTo>
                  <a:lnTo>
                    <a:pt x="2647007" y="1007037"/>
                  </a:lnTo>
                  <a:lnTo>
                    <a:pt x="1948680" y="1007037"/>
                  </a:lnTo>
                  <a:lnTo>
                    <a:pt x="556098" y="1007037"/>
                  </a:lnTo>
                  <a:lnTo>
                    <a:pt x="556098" y="1001736"/>
                  </a:lnTo>
                  <a:lnTo>
                    <a:pt x="503518" y="1007036"/>
                  </a:lnTo>
                  <a:cubicBezTo>
                    <a:pt x="225433" y="1007036"/>
                    <a:pt x="0" y="781603"/>
                    <a:pt x="0" y="503518"/>
                  </a:cubicBezTo>
                  <a:cubicBezTo>
                    <a:pt x="0" y="225433"/>
                    <a:pt x="225433" y="0"/>
                    <a:pt x="503518" y="0"/>
                  </a:cubicBezTo>
                  <a:close/>
                </a:path>
              </a:pathLst>
            </a:cu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587" name="任意多边形 91"/>
            <p:cNvSpPr>
              <a:spLocks noChangeArrowheads="1"/>
            </p:cNvSpPr>
            <p:nvPr/>
          </p:nvSpPr>
          <p:spPr bwMode="auto">
            <a:xfrm>
              <a:off x="1082675" y="4013200"/>
              <a:ext cx="4040188" cy="1006475"/>
            </a:xfrm>
            <a:custGeom>
              <a:avLst/>
              <a:gdLst>
                <a:gd name="T0" fmla="*/ 503593 w 4039589"/>
                <a:gd name="T1" fmla="*/ 0 h 1007037"/>
                <a:gd name="T2" fmla="*/ 556180 w 4039589"/>
                <a:gd name="T3" fmla="*/ 5298 h 1007037"/>
                <a:gd name="T4" fmla="*/ 556180 w 4039589"/>
                <a:gd name="T5" fmla="*/ 3825 h 1007037"/>
                <a:gd name="T6" fmla="*/ 1858413 w 4039589"/>
                <a:gd name="T7" fmla="*/ 3825 h 1007037"/>
                <a:gd name="T8" fmla="*/ 1896381 w 4039589"/>
                <a:gd name="T9" fmla="*/ 0 h 1007037"/>
                <a:gd name="T10" fmla="*/ 1934347 w 4039589"/>
                <a:gd name="T11" fmla="*/ 3825 h 1007037"/>
                <a:gd name="T12" fmla="*/ 1948969 w 4039589"/>
                <a:gd name="T13" fmla="*/ 3825 h 1007037"/>
                <a:gd name="T14" fmla="*/ 2647400 w 4039589"/>
                <a:gd name="T15" fmla="*/ 3825 h 1007037"/>
                <a:gd name="T16" fmla="*/ 4028248 w 4039589"/>
                <a:gd name="T17" fmla="*/ 3825 h 1007037"/>
                <a:gd name="T18" fmla="*/ 4023254 w 4039589"/>
                <a:gd name="T19" fmla="*/ 9052 h 1007037"/>
                <a:gd name="T20" fmla="*/ 4039369 w 4039589"/>
                <a:gd name="T21" fmla="*/ 1006474 h 1007037"/>
                <a:gd name="T22" fmla="*/ 4040188 w 4039589"/>
                <a:gd name="T23" fmla="*/ 1005576 h 1007037"/>
                <a:gd name="T24" fmla="*/ 4040188 w 4039589"/>
                <a:gd name="T25" fmla="*/ 1006475 h 1007037"/>
                <a:gd name="T26" fmla="*/ 2647400 w 4039589"/>
                <a:gd name="T27" fmla="*/ 1006475 h 1007037"/>
                <a:gd name="T28" fmla="*/ 1948969 w 4039589"/>
                <a:gd name="T29" fmla="*/ 1006475 h 1007037"/>
                <a:gd name="T30" fmla="*/ 556180 w 4039589"/>
                <a:gd name="T31" fmla="*/ 1006475 h 1007037"/>
                <a:gd name="T32" fmla="*/ 556180 w 4039589"/>
                <a:gd name="T33" fmla="*/ 1001177 h 1007037"/>
                <a:gd name="T34" fmla="*/ 503593 w 4039589"/>
                <a:gd name="T35" fmla="*/ 1006474 h 1007037"/>
                <a:gd name="T36" fmla="*/ 0 w 4039589"/>
                <a:gd name="T37" fmla="*/ 503237 h 1007037"/>
                <a:gd name="T38" fmla="*/ 503593 w 4039589"/>
                <a:gd name="T39" fmla="*/ 0 h 1007037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4039589"/>
                <a:gd name="T61" fmla="*/ 0 h 1007037"/>
                <a:gd name="T62" fmla="*/ 4039589 w 4039589"/>
                <a:gd name="T63" fmla="*/ 1007037 h 1007037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4039589" h="1007037">
                  <a:moveTo>
                    <a:pt x="503518" y="0"/>
                  </a:moveTo>
                  <a:lnTo>
                    <a:pt x="556098" y="5301"/>
                  </a:lnTo>
                  <a:lnTo>
                    <a:pt x="556098" y="3827"/>
                  </a:lnTo>
                  <a:lnTo>
                    <a:pt x="1858137" y="3827"/>
                  </a:lnTo>
                  <a:lnTo>
                    <a:pt x="1896100" y="0"/>
                  </a:lnTo>
                  <a:lnTo>
                    <a:pt x="1934060" y="3827"/>
                  </a:lnTo>
                  <a:lnTo>
                    <a:pt x="1948680" y="3827"/>
                  </a:lnTo>
                  <a:lnTo>
                    <a:pt x="2647007" y="3827"/>
                  </a:lnTo>
                  <a:lnTo>
                    <a:pt x="4027651" y="3827"/>
                  </a:lnTo>
                  <a:lnTo>
                    <a:pt x="4022658" y="9057"/>
                  </a:lnTo>
                  <a:lnTo>
                    <a:pt x="4038770" y="1007036"/>
                  </a:lnTo>
                  <a:lnTo>
                    <a:pt x="4039589" y="1006137"/>
                  </a:lnTo>
                  <a:lnTo>
                    <a:pt x="4039589" y="1007037"/>
                  </a:lnTo>
                  <a:lnTo>
                    <a:pt x="2647007" y="1007037"/>
                  </a:lnTo>
                  <a:lnTo>
                    <a:pt x="1948680" y="1007037"/>
                  </a:lnTo>
                  <a:lnTo>
                    <a:pt x="556098" y="1007037"/>
                  </a:lnTo>
                  <a:lnTo>
                    <a:pt x="556098" y="1001736"/>
                  </a:lnTo>
                  <a:lnTo>
                    <a:pt x="503518" y="1007036"/>
                  </a:lnTo>
                  <a:cubicBezTo>
                    <a:pt x="225433" y="1007036"/>
                    <a:pt x="0" y="781603"/>
                    <a:pt x="0" y="503518"/>
                  </a:cubicBezTo>
                  <a:cubicBezTo>
                    <a:pt x="0" y="225433"/>
                    <a:pt x="225433" y="0"/>
                    <a:pt x="503518" y="0"/>
                  </a:cubicBezTo>
                  <a:close/>
                </a:path>
              </a:pathLst>
            </a:custGeom>
            <a:solidFill>
              <a:srgbClr val="10FB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588" name="任意多边形 87"/>
            <p:cNvSpPr>
              <a:spLocks noChangeArrowheads="1"/>
            </p:cNvSpPr>
            <p:nvPr/>
          </p:nvSpPr>
          <p:spPr bwMode="auto">
            <a:xfrm flipH="1">
              <a:off x="7085013" y="5060950"/>
              <a:ext cx="4022725" cy="1006475"/>
            </a:xfrm>
            <a:custGeom>
              <a:avLst/>
              <a:gdLst>
                <a:gd name="T0" fmla="*/ 4022725 w 4022818"/>
                <a:gd name="T1" fmla="*/ 1005576 h 1007038"/>
                <a:gd name="T2" fmla="*/ 4021905 w 4022818"/>
                <a:gd name="T3" fmla="*/ 1006475 h 1007038"/>
                <a:gd name="T4" fmla="*/ 4022725 w 4022818"/>
                <a:gd name="T5" fmla="*/ 1006475 h 1007038"/>
                <a:gd name="T6" fmla="*/ 503506 w 4022818"/>
                <a:gd name="T7" fmla="*/ 0 h 1007038"/>
                <a:gd name="T8" fmla="*/ 0 w 4022818"/>
                <a:gd name="T9" fmla="*/ 503237 h 1007038"/>
                <a:gd name="T10" fmla="*/ 503506 w 4022818"/>
                <a:gd name="T11" fmla="*/ 1006473 h 1007038"/>
                <a:gd name="T12" fmla="*/ 556085 w 4022818"/>
                <a:gd name="T13" fmla="*/ 1001176 h 1007038"/>
                <a:gd name="T14" fmla="*/ 556085 w 4022818"/>
                <a:gd name="T15" fmla="*/ 1006474 h 1007038"/>
                <a:gd name="T16" fmla="*/ 1879286 w 4022818"/>
                <a:gd name="T17" fmla="*/ 1006474 h 1007038"/>
                <a:gd name="T18" fmla="*/ 1931864 w 4022818"/>
                <a:gd name="T19" fmla="*/ 1006474 h 1007038"/>
                <a:gd name="T20" fmla="*/ 1931864 w 4022818"/>
                <a:gd name="T21" fmla="*/ 1006475 h 1007038"/>
                <a:gd name="T22" fmla="*/ 4021905 w 4022818"/>
                <a:gd name="T23" fmla="*/ 1006475 h 1007038"/>
                <a:gd name="T24" fmla="*/ 4005793 w 4022818"/>
                <a:gd name="T25" fmla="*/ 9054 h 1007038"/>
                <a:gd name="T26" fmla="*/ 4010787 w 4022818"/>
                <a:gd name="T27" fmla="*/ 3826 h 1007038"/>
                <a:gd name="T28" fmla="*/ 2646946 w 4022818"/>
                <a:gd name="T29" fmla="*/ 3826 h 1007038"/>
                <a:gd name="T30" fmla="*/ 2646946 w 4022818"/>
                <a:gd name="T31" fmla="*/ 3825 h 1007038"/>
                <a:gd name="T32" fmla="*/ 1917235 w 4022818"/>
                <a:gd name="T33" fmla="*/ 3825 h 1007038"/>
                <a:gd name="T34" fmla="*/ 1879286 w 4022818"/>
                <a:gd name="T35" fmla="*/ 1 h 1007038"/>
                <a:gd name="T36" fmla="*/ 1841333 w 4022818"/>
                <a:gd name="T37" fmla="*/ 3825 h 1007038"/>
                <a:gd name="T38" fmla="*/ 556085 w 4022818"/>
                <a:gd name="T39" fmla="*/ 3825 h 1007038"/>
                <a:gd name="T40" fmla="*/ 556085 w 4022818"/>
                <a:gd name="T41" fmla="*/ 5298 h 1007038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4022818"/>
                <a:gd name="T64" fmla="*/ 0 h 1007038"/>
                <a:gd name="T65" fmla="*/ 4022818 w 4022818"/>
                <a:gd name="T66" fmla="*/ 1007038 h 1007038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4022818" h="1007038">
                  <a:moveTo>
                    <a:pt x="4022818" y="1006138"/>
                  </a:moveTo>
                  <a:lnTo>
                    <a:pt x="4021998" y="1007038"/>
                  </a:lnTo>
                  <a:lnTo>
                    <a:pt x="4022818" y="1007038"/>
                  </a:lnTo>
                  <a:lnTo>
                    <a:pt x="4022818" y="1006138"/>
                  </a:lnTo>
                  <a:close/>
                  <a:moveTo>
                    <a:pt x="503518" y="0"/>
                  </a:moveTo>
                  <a:cubicBezTo>
                    <a:pt x="225433" y="0"/>
                    <a:pt x="0" y="225433"/>
                    <a:pt x="0" y="503518"/>
                  </a:cubicBezTo>
                  <a:cubicBezTo>
                    <a:pt x="0" y="781603"/>
                    <a:pt x="225433" y="1007036"/>
                    <a:pt x="503518" y="1007036"/>
                  </a:cubicBezTo>
                  <a:lnTo>
                    <a:pt x="556098" y="1001736"/>
                  </a:lnTo>
                  <a:lnTo>
                    <a:pt x="556098" y="1007037"/>
                  </a:lnTo>
                  <a:lnTo>
                    <a:pt x="1879329" y="1007037"/>
                  </a:lnTo>
                  <a:lnTo>
                    <a:pt x="1931909" y="1007037"/>
                  </a:lnTo>
                  <a:lnTo>
                    <a:pt x="1931909" y="1007038"/>
                  </a:lnTo>
                  <a:lnTo>
                    <a:pt x="4021998" y="1007038"/>
                  </a:lnTo>
                  <a:lnTo>
                    <a:pt x="4005886" y="9059"/>
                  </a:lnTo>
                  <a:lnTo>
                    <a:pt x="4010880" y="3828"/>
                  </a:lnTo>
                  <a:lnTo>
                    <a:pt x="2647007" y="3828"/>
                  </a:lnTo>
                  <a:lnTo>
                    <a:pt x="2647007" y="3827"/>
                  </a:lnTo>
                  <a:lnTo>
                    <a:pt x="1917279" y="3827"/>
                  </a:lnTo>
                  <a:lnTo>
                    <a:pt x="1879329" y="1"/>
                  </a:lnTo>
                  <a:lnTo>
                    <a:pt x="1841376" y="3827"/>
                  </a:lnTo>
                  <a:lnTo>
                    <a:pt x="556098" y="3827"/>
                  </a:lnTo>
                  <a:lnTo>
                    <a:pt x="556098" y="5301"/>
                  </a:lnTo>
                  <a:lnTo>
                    <a:pt x="503518" y="0"/>
                  </a:lnTo>
                  <a:close/>
                </a:path>
              </a:pathLst>
            </a:custGeom>
            <a:solidFill>
              <a:srgbClr val="10FBFE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593" name="任意多边形 86"/>
            <p:cNvSpPr>
              <a:spLocks noChangeArrowheads="1"/>
            </p:cNvSpPr>
            <p:nvPr/>
          </p:nvSpPr>
          <p:spPr bwMode="auto">
            <a:xfrm flipH="1">
              <a:off x="6623050" y="2486025"/>
              <a:ext cx="479425" cy="1500188"/>
            </a:xfrm>
            <a:custGeom>
              <a:avLst/>
              <a:gdLst>
                <a:gd name="T0" fmla="*/ 479425 w 478847"/>
                <a:gd name="T1" fmla="*/ 0 h 1499566"/>
                <a:gd name="T2" fmla="*/ 479425 w 478847"/>
                <a:gd name="T3" fmla="*/ 991977 h 1499566"/>
                <a:gd name="T4" fmla="*/ 16131 w 478847"/>
                <a:gd name="T5" fmla="*/ 1500188 h 1499566"/>
                <a:gd name="T6" fmla="*/ 0 w 478847"/>
                <a:gd name="T7" fmla="*/ 501795 h 149956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78847"/>
                <a:gd name="T13" fmla="*/ 0 h 1499566"/>
                <a:gd name="T14" fmla="*/ 478847 w 478847"/>
                <a:gd name="T15" fmla="*/ 1499566 h 149956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78847" h="1499566">
                  <a:moveTo>
                    <a:pt x="478847" y="0"/>
                  </a:moveTo>
                  <a:lnTo>
                    <a:pt x="478847" y="991566"/>
                  </a:lnTo>
                  <a:lnTo>
                    <a:pt x="16112" y="1499566"/>
                  </a:lnTo>
                  <a:lnTo>
                    <a:pt x="0" y="501587"/>
                  </a:lnTo>
                  <a:lnTo>
                    <a:pt x="478847" y="0"/>
                  </a:lnTo>
                  <a:close/>
                </a:path>
              </a:pathLst>
            </a:custGeom>
            <a:solidFill>
              <a:srgbClr val="10FBFE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594" name="任意多边形 88"/>
            <p:cNvSpPr>
              <a:spLocks noChangeArrowheads="1"/>
            </p:cNvSpPr>
            <p:nvPr/>
          </p:nvSpPr>
          <p:spPr bwMode="auto">
            <a:xfrm flipH="1">
              <a:off x="6623050" y="4568825"/>
              <a:ext cx="479425" cy="1500188"/>
            </a:xfrm>
            <a:custGeom>
              <a:avLst/>
              <a:gdLst>
                <a:gd name="T0" fmla="*/ 479425 w 478847"/>
                <a:gd name="T1" fmla="*/ 0 h 1499566"/>
                <a:gd name="T2" fmla="*/ 479425 w 478847"/>
                <a:gd name="T3" fmla="*/ 991977 h 1499566"/>
                <a:gd name="T4" fmla="*/ 16131 w 478847"/>
                <a:gd name="T5" fmla="*/ 1500188 h 1499566"/>
                <a:gd name="T6" fmla="*/ 0 w 478847"/>
                <a:gd name="T7" fmla="*/ 501795 h 149956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78847"/>
                <a:gd name="T13" fmla="*/ 0 h 1499566"/>
                <a:gd name="T14" fmla="*/ 478847 w 478847"/>
                <a:gd name="T15" fmla="*/ 1499566 h 149956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78847" h="1499566">
                  <a:moveTo>
                    <a:pt x="478847" y="0"/>
                  </a:moveTo>
                  <a:lnTo>
                    <a:pt x="478847" y="991566"/>
                  </a:lnTo>
                  <a:lnTo>
                    <a:pt x="16112" y="1499566"/>
                  </a:lnTo>
                  <a:lnTo>
                    <a:pt x="0" y="501587"/>
                  </a:lnTo>
                  <a:lnTo>
                    <a:pt x="478847" y="0"/>
                  </a:lnTo>
                  <a:close/>
                </a:path>
              </a:pathLst>
            </a:custGeom>
            <a:solidFill>
              <a:srgbClr val="10FBFE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595" name="任意多边形 90"/>
            <p:cNvSpPr>
              <a:spLocks noChangeArrowheads="1"/>
            </p:cNvSpPr>
            <p:nvPr/>
          </p:nvSpPr>
          <p:spPr bwMode="auto">
            <a:xfrm>
              <a:off x="5105400" y="1489075"/>
              <a:ext cx="479425" cy="1500188"/>
            </a:xfrm>
            <a:custGeom>
              <a:avLst/>
              <a:gdLst>
                <a:gd name="T0" fmla="*/ 479425 w 478847"/>
                <a:gd name="T1" fmla="*/ 0 h 1499566"/>
                <a:gd name="T2" fmla="*/ 479425 w 478847"/>
                <a:gd name="T3" fmla="*/ 991977 h 1499566"/>
                <a:gd name="T4" fmla="*/ 16131 w 478847"/>
                <a:gd name="T5" fmla="*/ 1500188 h 1499566"/>
                <a:gd name="T6" fmla="*/ 0 w 478847"/>
                <a:gd name="T7" fmla="*/ 501795 h 149956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78847"/>
                <a:gd name="T13" fmla="*/ 0 h 1499566"/>
                <a:gd name="T14" fmla="*/ 478847 w 478847"/>
                <a:gd name="T15" fmla="*/ 1499566 h 149956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78847" h="1499566">
                  <a:moveTo>
                    <a:pt x="478847" y="0"/>
                  </a:moveTo>
                  <a:lnTo>
                    <a:pt x="478847" y="991566"/>
                  </a:lnTo>
                  <a:lnTo>
                    <a:pt x="16112" y="1499566"/>
                  </a:lnTo>
                  <a:lnTo>
                    <a:pt x="0" y="501587"/>
                  </a:lnTo>
                  <a:lnTo>
                    <a:pt x="478847" y="0"/>
                  </a:lnTo>
                  <a:close/>
                </a:path>
              </a:pathLst>
            </a:custGeom>
            <a:solidFill>
              <a:srgbClr val="10FBFE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596" name="任意多边形 92"/>
            <p:cNvSpPr>
              <a:spLocks noChangeArrowheads="1"/>
            </p:cNvSpPr>
            <p:nvPr/>
          </p:nvSpPr>
          <p:spPr bwMode="auto">
            <a:xfrm>
              <a:off x="5105400" y="3521075"/>
              <a:ext cx="479425" cy="1498600"/>
            </a:xfrm>
            <a:custGeom>
              <a:avLst/>
              <a:gdLst>
                <a:gd name="T0" fmla="*/ 479425 w 478847"/>
                <a:gd name="T1" fmla="*/ 0 h 1499566"/>
                <a:gd name="T2" fmla="*/ 479425 w 478847"/>
                <a:gd name="T3" fmla="*/ 990927 h 1499566"/>
                <a:gd name="T4" fmla="*/ 16131 w 478847"/>
                <a:gd name="T5" fmla="*/ 1498600 h 1499566"/>
                <a:gd name="T6" fmla="*/ 0 w 478847"/>
                <a:gd name="T7" fmla="*/ 501264 h 149956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78847"/>
                <a:gd name="T13" fmla="*/ 0 h 1499566"/>
                <a:gd name="T14" fmla="*/ 478847 w 478847"/>
                <a:gd name="T15" fmla="*/ 1499566 h 149956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78847" h="1499566">
                  <a:moveTo>
                    <a:pt x="478847" y="0"/>
                  </a:moveTo>
                  <a:lnTo>
                    <a:pt x="478847" y="991566"/>
                  </a:lnTo>
                  <a:lnTo>
                    <a:pt x="16112" y="1499566"/>
                  </a:lnTo>
                  <a:lnTo>
                    <a:pt x="0" y="501587"/>
                  </a:lnTo>
                  <a:lnTo>
                    <a:pt x="478847" y="0"/>
                  </a:lnTo>
                  <a:close/>
                </a:path>
              </a:pathLst>
            </a:custGeom>
            <a:solidFill>
              <a:srgbClr val="10FBFE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grpSp>
          <p:nvGrpSpPr>
            <p:cNvPr id="24597" name="组合 93"/>
            <p:cNvGrpSpPr/>
            <p:nvPr/>
          </p:nvGrpSpPr>
          <p:grpSpPr bwMode="auto">
            <a:xfrm>
              <a:off x="5937250" y="1817688"/>
              <a:ext cx="374650" cy="419100"/>
              <a:chOff x="0" y="0"/>
              <a:chExt cx="402656" cy="450303"/>
            </a:xfrm>
          </p:grpSpPr>
          <p:sp>
            <p:nvSpPr>
              <p:cNvPr id="24606" name="Freeform 108"/>
              <p:cNvSpPr>
                <a:spLocks noEditPoints="1" noChangeArrowheads="1"/>
              </p:cNvSpPr>
              <p:nvPr/>
            </p:nvSpPr>
            <p:spPr bwMode="auto">
              <a:xfrm>
                <a:off x="69134" y="167228"/>
                <a:ext cx="56988" cy="57923"/>
              </a:xfrm>
              <a:custGeom>
                <a:avLst/>
                <a:gdLst>
                  <a:gd name="T0" fmla="*/ 28494 w 26"/>
                  <a:gd name="T1" fmla="*/ 0 h 26"/>
                  <a:gd name="T2" fmla="*/ 0 w 26"/>
                  <a:gd name="T3" fmla="*/ 28962 h 26"/>
                  <a:gd name="T4" fmla="*/ 28494 w 26"/>
                  <a:gd name="T5" fmla="*/ 57923 h 26"/>
                  <a:gd name="T6" fmla="*/ 56988 w 26"/>
                  <a:gd name="T7" fmla="*/ 28962 h 26"/>
                  <a:gd name="T8" fmla="*/ 28494 w 26"/>
                  <a:gd name="T9" fmla="*/ 0 h 26"/>
                  <a:gd name="T10" fmla="*/ 28494 w 26"/>
                  <a:gd name="T11" fmla="*/ 51240 h 26"/>
                  <a:gd name="T12" fmla="*/ 6576 w 26"/>
                  <a:gd name="T13" fmla="*/ 28962 h 26"/>
                  <a:gd name="T14" fmla="*/ 28494 w 26"/>
                  <a:gd name="T15" fmla="*/ 6683 h 26"/>
                  <a:gd name="T16" fmla="*/ 50412 w 26"/>
                  <a:gd name="T17" fmla="*/ 28962 h 26"/>
                  <a:gd name="T18" fmla="*/ 28494 w 26"/>
                  <a:gd name="T19" fmla="*/ 51240 h 2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"/>
                  <a:gd name="T31" fmla="*/ 0 h 26"/>
                  <a:gd name="T32" fmla="*/ 26 w 26"/>
                  <a:gd name="T33" fmla="*/ 26 h 2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" h="26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20"/>
                      <a:pt x="6" y="26"/>
                      <a:pt x="13" y="26"/>
                    </a:cubicBezTo>
                    <a:cubicBezTo>
                      <a:pt x="20" y="26"/>
                      <a:pt x="26" y="20"/>
                      <a:pt x="26" y="13"/>
                    </a:cubicBezTo>
                    <a:cubicBezTo>
                      <a:pt x="26" y="6"/>
                      <a:pt x="20" y="0"/>
                      <a:pt x="13" y="0"/>
                    </a:cubicBezTo>
                    <a:close/>
                    <a:moveTo>
                      <a:pt x="13" y="23"/>
                    </a:moveTo>
                    <a:cubicBezTo>
                      <a:pt x="8" y="23"/>
                      <a:pt x="3" y="18"/>
                      <a:pt x="3" y="13"/>
                    </a:cubicBezTo>
                    <a:cubicBezTo>
                      <a:pt x="3" y="7"/>
                      <a:pt x="8" y="3"/>
                      <a:pt x="13" y="3"/>
                    </a:cubicBezTo>
                    <a:cubicBezTo>
                      <a:pt x="19" y="3"/>
                      <a:pt x="23" y="7"/>
                      <a:pt x="23" y="13"/>
                    </a:cubicBezTo>
                    <a:cubicBezTo>
                      <a:pt x="23" y="18"/>
                      <a:pt x="19" y="23"/>
                      <a:pt x="13" y="2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07" name="Freeform 109"/>
              <p:cNvSpPr>
                <a:spLocks noEditPoints="1" noChangeArrowheads="1"/>
              </p:cNvSpPr>
              <p:nvPr/>
            </p:nvSpPr>
            <p:spPr bwMode="auto">
              <a:xfrm>
                <a:off x="197125" y="129859"/>
                <a:ext cx="48580" cy="48580"/>
              </a:xfrm>
              <a:custGeom>
                <a:avLst/>
                <a:gdLst>
                  <a:gd name="T0" fmla="*/ 24290 w 22"/>
                  <a:gd name="T1" fmla="*/ 0 h 22"/>
                  <a:gd name="T2" fmla="*/ 0 w 22"/>
                  <a:gd name="T3" fmla="*/ 24290 h 22"/>
                  <a:gd name="T4" fmla="*/ 24290 w 22"/>
                  <a:gd name="T5" fmla="*/ 48580 h 22"/>
                  <a:gd name="T6" fmla="*/ 48580 w 22"/>
                  <a:gd name="T7" fmla="*/ 24290 h 22"/>
                  <a:gd name="T8" fmla="*/ 24290 w 22"/>
                  <a:gd name="T9" fmla="*/ 0 h 22"/>
                  <a:gd name="T10" fmla="*/ 24290 w 22"/>
                  <a:gd name="T11" fmla="*/ 37539 h 22"/>
                  <a:gd name="T12" fmla="*/ 11041 w 22"/>
                  <a:gd name="T13" fmla="*/ 24290 h 22"/>
                  <a:gd name="T14" fmla="*/ 24290 w 22"/>
                  <a:gd name="T15" fmla="*/ 11041 h 22"/>
                  <a:gd name="T16" fmla="*/ 37539 w 22"/>
                  <a:gd name="T17" fmla="*/ 24290 h 22"/>
                  <a:gd name="T18" fmla="*/ 24290 w 22"/>
                  <a:gd name="T19" fmla="*/ 37539 h 2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2"/>
                  <a:gd name="T31" fmla="*/ 0 h 22"/>
                  <a:gd name="T32" fmla="*/ 22 w 22"/>
                  <a:gd name="T33" fmla="*/ 22 h 22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2" h="22">
                    <a:moveTo>
                      <a:pt x="11" y="0"/>
                    </a:move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lose/>
                    <a:moveTo>
                      <a:pt x="11" y="17"/>
                    </a:moveTo>
                    <a:cubicBezTo>
                      <a:pt x="8" y="17"/>
                      <a:pt x="5" y="14"/>
                      <a:pt x="5" y="11"/>
                    </a:cubicBezTo>
                    <a:cubicBezTo>
                      <a:pt x="5" y="8"/>
                      <a:pt x="8" y="5"/>
                      <a:pt x="11" y="5"/>
                    </a:cubicBezTo>
                    <a:cubicBezTo>
                      <a:pt x="14" y="5"/>
                      <a:pt x="17" y="8"/>
                      <a:pt x="17" y="11"/>
                    </a:cubicBezTo>
                    <a:cubicBezTo>
                      <a:pt x="17" y="14"/>
                      <a:pt x="14" y="17"/>
                      <a:pt x="11" y="17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08" name="Freeform 110"/>
              <p:cNvSpPr>
                <a:spLocks noEditPoints="1" noChangeArrowheads="1"/>
              </p:cNvSpPr>
              <p:nvPr/>
            </p:nvSpPr>
            <p:spPr bwMode="auto">
              <a:xfrm>
                <a:off x="82213" y="181242"/>
                <a:ext cx="30830" cy="30830"/>
              </a:xfrm>
              <a:custGeom>
                <a:avLst/>
                <a:gdLst>
                  <a:gd name="T0" fmla="*/ 15415 w 14"/>
                  <a:gd name="T1" fmla="*/ 0 h 14"/>
                  <a:gd name="T2" fmla="*/ 0 w 14"/>
                  <a:gd name="T3" fmla="*/ 15415 h 14"/>
                  <a:gd name="T4" fmla="*/ 15415 w 14"/>
                  <a:gd name="T5" fmla="*/ 30830 h 14"/>
                  <a:gd name="T6" fmla="*/ 30830 w 14"/>
                  <a:gd name="T7" fmla="*/ 15415 h 14"/>
                  <a:gd name="T8" fmla="*/ 15415 w 14"/>
                  <a:gd name="T9" fmla="*/ 0 h 14"/>
                  <a:gd name="T10" fmla="*/ 15415 w 14"/>
                  <a:gd name="T11" fmla="*/ 22021 h 14"/>
                  <a:gd name="T12" fmla="*/ 8809 w 14"/>
                  <a:gd name="T13" fmla="*/ 15415 h 14"/>
                  <a:gd name="T14" fmla="*/ 15415 w 14"/>
                  <a:gd name="T15" fmla="*/ 6606 h 14"/>
                  <a:gd name="T16" fmla="*/ 24224 w 14"/>
                  <a:gd name="T17" fmla="*/ 15415 h 14"/>
                  <a:gd name="T18" fmla="*/ 15415 w 14"/>
                  <a:gd name="T19" fmla="*/ 22021 h 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"/>
                  <a:gd name="T31" fmla="*/ 0 h 14"/>
                  <a:gd name="T32" fmla="*/ 14 w 14"/>
                  <a:gd name="T33" fmla="*/ 14 h 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" h="14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4" y="11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lose/>
                    <a:moveTo>
                      <a:pt x="7" y="10"/>
                    </a:move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7" y="3"/>
                    </a:cubicBezTo>
                    <a:cubicBezTo>
                      <a:pt x="9" y="3"/>
                      <a:pt x="11" y="5"/>
                      <a:pt x="11" y="7"/>
                    </a:cubicBezTo>
                    <a:cubicBezTo>
                      <a:pt x="11" y="9"/>
                      <a:pt x="9" y="10"/>
                      <a:pt x="7" y="1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09" name="Freeform 111"/>
              <p:cNvSpPr>
                <a:spLocks noEditPoints="1" noChangeArrowheads="1"/>
              </p:cNvSpPr>
              <p:nvPr/>
            </p:nvSpPr>
            <p:spPr bwMode="auto">
              <a:xfrm>
                <a:off x="172834" y="105568"/>
                <a:ext cx="97161" cy="97161"/>
              </a:xfrm>
              <a:custGeom>
                <a:avLst/>
                <a:gdLst>
                  <a:gd name="T0" fmla="*/ 48581 w 44"/>
                  <a:gd name="T1" fmla="*/ 0 h 44"/>
                  <a:gd name="T2" fmla="*/ 0 w 44"/>
                  <a:gd name="T3" fmla="*/ 48581 h 44"/>
                  <a:gd name="T4" fmla="*/ 48581 w 44"/>
                  <a:gd name="T5" fmla="*/ 97161 h 44"/>
                  <a:gd name="T6" fmla="*/ 97161 w 44"/>
                  <a:gd name="T7" fmla="*/ 48581 h 44"/>
                  <a:gd name="T8" fmla="*/ 48581 w 44"/>
                  <a:gd name="T9" fmla="*/ 0 h 44"/>
                  <a:gd name="T10" fmla="*/ 48581 w 44"/>
                  <a:gd name="T11" fmla="*/ 86120 h 44"/>
                  <a:gd name="T12" fmla="*/ 11041 w 44"/>
                  <a:gd name="T13" fmla="*/ 48581 h 44"/>
                  <a:gd name="T14" fmla="*/ 48581 w 44"/>
                  <a:gd name="T15" fmla="*/ 13249 h 44"/>
                  <a:gd name="T16" fmla="*/ 86120 w 44"/>
                  <a:gd name="T17" fmla="*/ 48581 h 44"/>
                  <a:gd name="T18" fmla="*/ 48581 w 44"/>
                  <a:gd name="T19" fmla="*/ 86120 h 4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44"/>
                  <a:gd name="T31" fmla="*/ 0 h 44"/>
                  <a:gd name="T32" fmla="*/ 44 w 44"/>
                  <a:gd name="T33" fmla="*/ 44 h 4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  <a:moveTo>
                      <a:pt x="22" y="39"/>
                    </a:moveTo>
                    <a:cubicBezTo>
                      <a:pt x="13" y="39"/>
                      <a:pt x="5" y="31"/>
                      <a:pt x="5" y="22"/>
                    </a:cubicBezTo>
                    <a:cubicBezTo>
                      <a:pt x="5" y="13"/>
                      <a:pt x="13" y="6"/>
                      <a:pt x="22" y="6"/>
                    </a:cubicBezTo>
                    <a:cubicBezTo>
                      <a:pt x="31" y="6"/>
                      <a:pt x="39" y="13"/>
                      <a:pt x="39" y="22"/>
                    </a:cubicBezTo>
                    <a:cubicBezTo>
                      <a:pt x="39" y="31"/>
                      <a:pt x="31" y="39"/>
                      <a:pt x="22" y="39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10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02656" cy="450303"/>
              </a:xfrm>
              <a:custGeom>
                <a:avLst/>
                <a:gdLst>
                  <a:gd name="T0" fmla="*/ 347346 w 182"/>
                  <a:gd name="T1" fmla="*/ 211907 h 204"/>
                  <a:gd name="T2" fmla="*/ 338497 w 182"/>
                  <a:gd name="T3" fmla="*/ 105954 h 204"/>
                  <a:gd name="T4" fmla="*/ 172567 w 182"/>
                  <a:gd name="T5" fmla="*/ 0 h 204"/>
                  <a:gd name="T6" fmla="*/ 2212 w 182"/>
                  <a:gd name="T7" fmla="*/ 174382 h 204"/>
                  <a:gd name="T8" fmla="*/ 0 w 182"/>
                  <a:gd name="T9" fmla="*/ 450303 h 204"/>
                  <a:gd name="T10" fmla="*/ 250001 w 182"/>
                  <a:gd name="T11" fmla="*/ 388497 h 204"/>
                  <a:gd name="T12" fmla="*/ 325222 w 182"/>
                  <a:gd name="T13" fmla="*/ 388497 h 204"/>
                  <a:gd name="T14" fmla="*/ 325222 w 182"/>
                  <a:gd name="T15" fmla="*/ 388497 h 204"/>
                  <a:gd name="T16" fmla="*/ 345134 w 182"/>
                  <a:gd name="T17" fmla="*/ 333313 h 204"/>
                  <a:gd name="T18" fmla="*/ 323010 w 182"/>
                  <a:gd name="T19" fmla="*/ 320068 h 204"/>
                  <a:gd name="T20" fmla="*/ 345134 w 182"/>
                  <a:gd name="T21" fmla="*/ 309031 h 204"/>
                  <a:gd name="T22" fmla="*/ 342921 w 182"/>
                  <a:gd name="T23" fmla="*/ 304617 h 204"/>
                  <a:gd name="T24" fmla="*/ 376107 w 182"/>
                  <a:gd name="T25" fmla="*/ 245018 h 204"/>
                  <a:gd name="T26" fmla="*/ 137169 w 182"/>
                  <a:gd name="T27" fmla="*/ 205285 h 204"/>
                  <a:gd name="T28" fmla="*/ 137169 w 182"/>
                  <a:gd name="T29" fmla="*/ 225152 h 204"/>
                  <a:gd name="T30" fmla="*/ 119469 w 182"/>
                  <a:gd name="T31" fmla="*/ 231774 h 204"/>
                  <a:gd name="T32" fmla="*/ 106195 w 182"/>
                  <a:gd name="T33" fmla="*/ 242810 h 204"/>
                  <a:gd name="T34" fmla="*/ 88496 w 182"/>
                  <a:gd name="T35" fmla="*/ 236188 h 204"/>
                  <a:gd name="T36" fmla="*/ 70797 w 182"/>
                  <a:gd name="T37" fmla="*/ 236188 h 204"/>
                  <a:gd name="T38" fmla="*/ 61947 w 182"/>
                  <a:gd name="T39" fmla="*/ 218529 h 204"/>
                  <a:gd name="T40" fmla="*/ 48673 w 182"/>
                  <a:gd name="T41" fmla="*/ 205285 h 204"/>
                  <a:gd name="T42" fmla="*/ 57522 w 182"/>
                  <a:gd name="T43" fmla="*/ 187626 h 204"/>
                  <a:gd name="T44" fmla="*/ 57522 w 182"/>
                  <a:gd name="T45" fmla="*/ 167760 h 204"/>
                  <a:gd name="T46" fmla="*/ 75221 w 182"/>
                  <a:gd name="T47" fmla="*/ 161138 h 204"/>
                  <a:gd name="T48" fmla="*/ 88496 w 182"/>
                  <a:gd name="T49" fmla="*/ 150101 h 204"/>
                  <a:gd name="T50" fmla="*/ 106195 w 182"/>
                  <a:gd name="T51" fmla="*/ 156723 h 204"/>
                  <a:gd name="T52" fmla="*/ 126107 w 182"/>
                  <a:gd name="T53" fmla="*/ 156723 h 204"/>
                  <a:gd name="T54" fmla="*/ 132744 w 182"/>
                  <a:gd name="T55" fmla="*/ 174382 h 204"/>
                  <a:gd name="T56" fmla="*/ 146018 w 182"/>
                  <a:gd name="T57" fmla="*/ 187626 h 204"/>
                  <a:gd name="T58" fmla="*/ 300886 w 182"/>
                  <a:gd name="T59" fmla="*/ 169967 h 204"/>
                  <a:gd name="T60" fmla="*/ 278762 w 182"/>
                  <a:gd name="T61" fmla="*/ 192041 h 204"/>
                  <a:gd name="T62" fmla="*/ 267700 w 182"/>
                  <a:gd name="T63" fmla="*/ 220737 h 204"/>
                  <a:gd name="T64" fmla="*/ 236726 w 182"/>
                  <a:gd name="T65" fmla="*/ 220737 h 204"/>
                  <a:gd name="T66" fmla="*/ 207965 w 182"/>
                  <a:gd name="T67" fmla="*/ 231774 h 204"/>
                  <a:gd name="T68" fmla="*/ 183629 w 182"/>
                  <a:gd name="T69" fmla="*/ 211907 h 204"/>
                  <a:gd name="T70" fmla="*/ 154868 w 182"/>
                  <a:gd name="T71" fmla="*/ 200870 h 204"/>
                  <a:gd name="T72" fmla="*/ 154868 w 182"/>
                  <a:gd name="T73" fmla="*/ 169967 h 204"/>
                  <a:gd name="T74" fmla="*/ 141593 w 182"/>
                  <a:gd name="T75" fmla="*/ 141272 h 204"/>
                  <a:gd name="T76" fmla="*/ 163717 w 182"/>
                  <a:gd name="T77" fmla="*/ 116990 h 204"/>
                  <a:gd name="T78" fmla="*/ 174779 w 182"/>
                  <a:gd name="T79" fmla="*/ 88295 h 204"/>
                  <a:gd name="T80" fmla="*/ 207965 w 182"/>
                  <a:gd name="T81" fmla="*/ 88295 h 204"/>
                  <a:gd name="T82" fmla="*/ 236726 w 182"/>
                  <a:gd name="T83" fmla="*/ 77258 h 204"/>
                  <a:gd name="T84" fmla="*/ 258850 w 182"/>
                  <a:gd name="T85" fmla="*/ 97124 h 204"/>
                  <a:gd name="T86" fmla="*/ 287611 w 182"/>
                  <a:gd name="T87" fmla="*/ 108161 h 204"/>
                  <a:gd name="T88" fmla="*/ 287611 w 182"/>
                  <a:gd name="T89" fmla="*/ 141272 h 204"/>
                  <a:gd name="T90" fmla="*/ 300886 w 182"/>
                  <a:gd name="T91" fmla="*/ 169967 h 204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82"/>
                  <a:gd name="T139" fmla="*/ 0 h 204"/>
                  <a:gd name="T140" fmla="*/ 182 w 182"/>
                  <a:gd name="T141" fmla="*/ 204 h 204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82" h="204">
                    <a:moveTo>
                      <a:pt x="170" y="111"/>
                    </a:moveTo>
                    <a:cubicBezTo>
                      <a:pt x="166" y="107"/>
                      <a:pt x="160" y="102"/>
                      <a:pt x="157" y="96"/>
                    </a:cubicBezTo>
                    <a:cubicBezTo>
                      <a:pt x="153" y="87"/>
                      <a:pt x="158" y="79"/>
                      <a:pt x="157" y="70"/>
                    </a:cubicBezTo>
                    <a:cubicBezTo>
                      <a:pt x="157" y="63"/>
                      <a:pt x="155" y="54"/>
                      <a:pt x="153" y="48"/>
                    </a:cubicBezTo>
                    <a:cubicBezTo>
                      <a:pt x="149" y="37"/>
                      <a:pt x="142" y="28"/>
                      <a:pt x="133" y="21"/>
                    </a:cubicBezTo>
                    <a:cubicBezTo>
                      <a:pt x="119" y="8"/>
                      <a:pt x="100" y="0"/>
                      <a:pt x="78" y="0"/>
                    </a:cubicBezTo>
                    <a:cubicBezTo>
                      <a:pt x="35" y="0"/>
                      <a:pt x="0" y="32"/>
                      <a:pt x="0" y="71"/>
                    </a:cubicBezTo>
                    <a:cubicBezTo>
                      <a:pt x="0" y="74"/>
                      <a:pt x="0" y="77"/>
                      <a:pt x="1" y="79"/>
                    </a:cubicBezTo>
                    <a:cubicBezTo>
                      <a:pt x="1" y="96"/>
                      <a:pt x="6" y="117"/>
                      <a:pt x="22" y="139"/>
                    </a:cubicBezTo>
                    <a:cubicBezTo>
                      <a:pt x="22" y="139"/>
                      <a:pt x="43" y="182"/>
                      <a:pt x="0" y="204"/>
                    </a:cubicBezTo>
                    <a:cubicBezTo>
                      <a:pt x="95" y="204"/>
                      <a:pt x="95" y="204"/>
                      <a:pt x="95" y="204"/>
                    </a:cubicBezTo>
                    <a:cubicBezTo>
                      <a:pt x="95" y="204"/>
                      <a:pt x="102" y="176"/>
                      <a:pt x="113" y="176"/>
                    </a:cubicBezTo>
                    <a:cubicBezTo>
                      <a:pt x="123" y="176"/>
                      <a:pt x="133" y="177"/>
                      <a:pt x="142" y="176"/>
                    </a:cubicBezTo>
                    <a:cubicBezTo>
                      <a:pt x="144" y="177"/>
                      <a:pt x="146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54" y="173"/>
                      <a:pt x="149" y="157"/>
                      <a:pt x="149" y="157"/>
                    </a:cubicBezTo>
                    <a:cubicBezTo>
                      <a:pt x="153" y="155"/>
                      <a:pt x="156" y="153"/>
                      <a:pt x="156" y="151"/>
                    </a:cubicBezTo>
                    <a:cubicBezTo>
                      <a:pt x="156" y="150"/>
                      <a:pt x="156" y="150"/>
                      <a:pt x="156" y="150"/>
                    </a:cubicBezTo>
                    <a:cubicBezTo>
                      <a:pt x="156" y="148"/>
                      <a:pt x="152" y="146"/>
                      <a:pt x="146" y="145"/>
                    </a:cubicBezTo>
                    <a:cubicBezTo>
                      <a:pt x="149" y="145"/>
                      <a:pt x="149" y="145"/>
                      <a:pt x="149" y="145"/>
                    </a:cubicBezTo>
                    <a:cubicBezTo>
                      <a:pt x="153" y="145"/>
                      <a:pt x="156" y="143"/>
                      <a:pt x="156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56" y="139"/>
                      <a:pt x="156" y="138"/>
                      <a:pt x="155" y="138"/>
                    </a:cubicBezTo>
                    <a:cubicBezTo>
                      <a:pt x="156" y="135"/>
                      <a:pt x="159" y="121"/>
                      <a:pt x="160" y="121"/>
                    </a:cubicBezTo>
                    <a:cubicBezTo>
                      <a:pt x="182" y="119"/>
                      <a:pt x="170" y="111"/>
                      <a:pt x="170" y="111"/>
                    </a:cubicBezTo>
                    <a:close/>
                    <a:moveTo>
                      <a:pt x="66" y="93"/>
                    </a:move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5"/>
                      <a:pt x="61" y="97"/>
                      <a:pt x="60" y="99"/>
                    </a:cubicBezTo>
                    <a:cubicBezTo>
                      <a:pt x="62" y="102"/>
                      <a:pt x="62" y="102"/>
                      <a:pt x="62" y="102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4" y="105"/>
                      <a:pt x="54" y="105"/>
                      <a:pt x="54" y="105"/>
                    </a:cubicBezTo>
                    <a:cubicBezTo>
                      <a:pt x="52" y="106"/>
                      <a:pt x="50" y="107"/>
                      <a:pt x="48" y="107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07"/>
                      <a:pt x="40" y="107"/>
                      <a:pt x="40" y="107"/>
                    </a:cubicBezTo>
                    <a:cubicBezTo>
                      <a:pt x="38" y="107"/>
                      <a:pt x="36" y="106"/>
                      <a:pt x="34" y="105"/>
                    </a:cubicBezTo>
                    <a:cubicBezTo>
                      <a:pt x="32" y="107"/>
                      <a:pt x="32" y="107"/>
                      <a:pt x="32" y="107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27" y="97"/>
                      <a:pt x="26" y="95"/>
                      <a:pt x="26" y="93"/>
                    </a:cubicBezTo>
                    <a:cubicBezTo>
                      <a:pt x="22" y="93"/>
                      <a:pt x="22" y="93"/>
                      <a:pt x="22" y="93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26" y="83"/>
                      <a:pt x="27" y="81"/>
                      <a:pt x="28" y="79"/>
                    </a:cubicBezTo>
                    <a:cubicBezTo>
                      <a:pt x="26" y="76"/>
                      <a:pt x="26" y="76"/>
                      <a:pt x="26" y="76"/>
                    </a:cubicBezTo>
                    <a:cubicBezTo>
                      <a:pt x="31" y="71"/>
                      <a:pt x="31" y="71"/>
                      <a:pt x="31" y="71"/>
                    </a:cubicBezTo>
                    <a:cubicBezTo>
                      <a:pt x="34" y="73"/>
                      <a:pt x="34" y="73"/>
                      <a:pt x="34" y="73"/>
                    </a:cubicBezTo>
                    <a:cubicBezTo>
                      <a:pt x="36" y="72"/>
                      <a:pt x="38" y="71"/>
                      <a:pt x="40" y="71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71"/>
                      <a:pt x="48" y="71"/>
                      <a:pt x="48" y="71"/>
                    </a:cubicBezTo>
                    <a:cubicBezTo>
                      <a:pt x="50" y="71"/>
                      <a:pt x="52" y="72"/>
                      <a:pt x="54" y="73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61" y="81"/>
                      <a:pt x="62" y="83"/>
                      <a:pt x="63" y="85"/>
                    </a:cubicBezTo>
                    <a:cubicBezTo>
                      <a:pt x="66" y="85"/>
                      <a:pt x="66" y="85"/>
                      <a:pt x="66" y="85"/>
                    </a:cubicBezTo>
                    <a:lnTo>
                      <a:pt x="66" y="93"/>
                    </a:lnTo>
                    <a:close/>
                    <a:moveTo>
                      <a:pt x="136" y="77"/>
                    </a:moveTo>
                    <a:cubicBezTo>
                      <a:pt x="130" y="77"/>
                      <a:pt x="130" y="77"/>
                      <a:pt x="130" y="77"/>
                    </a:cubicBezTo>
                    <a:cubicBezTo>
                      <a:pt x="129" y="80"/>
                      <a:pt x="128" y="84"/>
                      <a:pt x="126" y="87"/>
                    </a:cubicBezTo>
                    <a:cubicBezTo>
                      <a:pt x="130" y="91"/>
                      <a:pt x="130" y="91"/>
                      <a:pt x="130" y="91"/>
                    </a:cubicBezTo>
                    <a:cubicBezTo>
                      <a:pt x="121" y="100"/>
                      <a:pt x="121" y="100"/>
                      <a:pt x="121" y="100"/>
                    </a:cubicBezTo>
                    <a:cubicBezTo>
                      <a:pt x="117" y="96"/>
                      <a:pt x="117" y="96"/>
                      <a:pt x="117" y="96"/>
                    </a:cubicBezTo>
                    <a:cubicBezTo>
                      <a:pt x="114" y="98"/>
                      <a:pt x="110" y="99"/>
                      <a:pt x="107" y="100"/>
                    </a:cubicBezTo>
                    <a:cubicBezTo>
                      <a:pt x="107" y="105"/>
                      <a:pt x="107" y="105"/>
                      <a:pt x="107" y="105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4" y="100"/>
                      <a:pt x="94" y="100"/>
                      <a:pt x="94" y="100"/>
                    </a:cubicBezTo>
                    <a:cubicBezTo>
                      <a:pt x="90" y="100"/>
                      <a:pt x="86" y="98"/>
                      <a:pt x="83" y="96"/>
                    </a:cubicBezTo>
                    <a:cubicBezTo>
                      <a:pt x="79" y="100"/>
                      <a:pt x="79" y="100"/>
                      <a:pt x="79" y="100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2" y="84"/>
                      <a:pt x="71" y="81"/>
                      <a:pt x="70" y="77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70" y="64"/>
                      <a:pt x="70" y="64"/>
                      <a:pt x="70" y="64"/>
                    </a:cubicBezTo>
                    <a:cubicBezTo>
                      <a:pt x="70" y="60"/>
                      <a:pt x="72" y="56"/>
                      <a:pt x="74" y="53"/>
                    </a:cubicBezTo>
                    <a:cubicBezTo>
                      <a:pt x="70" y="49"/>
                      <a:pt x="70" y="49"/>
                      <a:pt x="70" y="4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6" y="42"/>
                      <a:pt x="90" y="41"/>
                      <a:pt x="94" y="40"/>
                    </a:cubicBezTo>
                    <a:cubicBezTo>
                      <a:pt x="94" y="35"/>
                      <a:pt x="94" y="35"/>
                      <a:pt x="94" y="35"/>
                    </a:cubicBezTo>
                    <a:cubicBezTo>
                      <a:pt x="107" y="35"/>
                      <a:pt x="107" y="35"/>
                      <a:pt x="107" y="35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0" y="41"/>
                      <a:pt x="114" y="42"/>
                      <a:pt x="117" y="44"/>
                    </a:cubicBezTo>
                    <a:cubicBezTo>
                      <a:pt x="121" y="40"/>
                      <a:pt x="121" y="40"/>
                      <a:pt x="121" y="40"/>
                    </a:cubicBezTo>
                    <a:cubicBezTo>
                      <a:pt x="130" y="49"/>
                      <a:pt x="130" y="49"/>
                      <a:pt x="130" y="49"/>
                    </a:cubicBezTo>
                    <a:cubicBezTo>
                      <a:pt x="126" y="53"/>
                      <a:pt x="126" y="53"/>
                      <a:pt x="126" y="53"/>
                    </a:cubicBezTo>
                    <a:cubicBezTo>
                      <a:pt x="128" y="57"/>
                      <a:pt x="130" y="60"/>
                      <a:pt x="130" y="64"/>
                    </a:cubicBezTo>
                    <a:cubicBezTo>
                      <a:pt x="136" y="64"/>
                      <a:pt x="136" y="64"/>
                      <a:pt x="136" y="64"/>
                    </a:cubicBezTo>
                    <a:lnTo>
                      <a:pt x="136" y="77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1" name="组合 99"/>
            <p:cNvGrpSpPr/>
            <p:nvPr/>
          </p:nvGrpSpPr>
          <p:grpSpPr bwMode="auto">
            <a:xfrm>
              <a:off x="5924550" y="4806950"/>
              <a:ext cx="358775" cy="403225"/>
              <a:chOff x="0" y="0"/>
              <a:chExt cx="406393" cy="459645"/>
            </a:xfrm>
            <a:solidFill>
              <a:schemeClr val="bg1"/>
            </a:solidFill>
          </p:grpSpPr>
          <p:sp>
            <p:nvSpPr>
              <p:cNvPr id="25632" name="Freeform 148"/>
              <p:cNvSpPr>
                <a:spLocks noEditPoints="1" noChangeArrowheads="1"/>
              </p:cNvSpPr>
              <p:nvPr/>
            </p:nvSpPr>
            <p:spPr bwMode="auto">
              <a:xfrm>
                <a:off x="55120" y="0"/>
                <a:ext cx="351273" cy="456842"/>
              </a:xfrm>
              <a:custGeom>
                <a:avLst/>
                <a:gdLst>
                  <a:gd name="T0" fmla="*/ 157 w 159"/>
                  <a:gd name="T1" fmla="*/ 185 h 207"/>
                  <a:gd name="T2" fmla="*/ 89 w 159"/>
                  <a:gd name="T3" fmla="*/ 79 h 207"/>
                  <a:gd name="T4" fmla="*/ 92 w 159"/>
                  <a:gd name="T5" fmla="*/ 24 h 207"/>
                  <a:gd name="T6" fmla="*/ 42 w 159"/>
                  <a:gd name="T7" fmla="*/ 4 h 207"/>
                  <a:gd name="T8" fmla="*/ 70 w 159"/>
                  <a:gd name="T9" fmla="*/ 48 h 207"/>
                  <a:gd name="T10" fmla="*/ 37 w 159"/>
                  <a:gd name="T11" fmla="*/ 69 h 207"/>
                  <a:gd name="T12" fmla="*/ 10 w 159"/>
                  <a:gd name="T13" fmla="*/ 27 h 207"/>
                  <a:gd name="T14" fmla="*/ 10 w 159"/>
                  <a:gd name="T15" fmla="*/ 77 h 207"/>
                  <a:gd name="T16" fmla="*/ 62 w 159"/>
                  <a:gd name="T17" fmla="*/ 96 h 207"/>
                  <a:gd name="T18" fmla="*/ 130 w 159"/>
                  <a:gd name="T19" fmla="*/ 202 h 207"/>
                  <a:gd name="T20" fmla="*/ 143 w 159"/>
                  <a:gd name="T21" fmla="*/ 205 h 207"/>
                  <a:gd name="T22" fmla="*/ 154 w 159"/>
                  <a:gd name="T23" fmla="*/ 197 h 207"/>
                  <a:gd name="T24" fmla="*/ 157 w 159"/>
                  <a:gd name="T25" fmla="*/ 185 h 207"/>
                  <a:gd name="T26" fmla="*/ 144 w 159"/>
                  <a:gd name="T27" fmla="*/ 193 h 207"/>
                  <a:gd name="T28" fmla="*/ 134 w 159"/>
                  <a:gd name="T29" fmla="*/ 191 h 207"/>
                  <a:gd name="T30" fmla="*/ 137 w 159"/>
                  <a:gd name="T31" fmla="*/ 182 h 207"/>
                  <a:gd name="T32" fmla="*/ 146 w 159"/>
                  <a:gd name="T33" fmla="*/ 184 h 207"/>
                  <a:gd name="T34" fmla="*/ 144 w 159"/>
                  <a:gd name="T35" fmla="*/ 193 h 20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59"/>
                  <a:gd name="T55" fmla="*/ 0 h 207"/>
                  <a:gd name="T56" fmla="*/ 159 w 159"/>
                  <a:gd name="T57" fmla="*/ 207 h 20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59" h="207">
                    <a:moveTo>
                      <a:pt x="157" y="185"/>
                    </a:moveTo>
                    <a:cubicBezTo>
                      <a:pt x="89" y="79"/>
                      <a:pt x="89" y="79"/>
                      <a:pt x="89" y="79"/>
                    </a:cubicBezTo>
                    <a:cubicBezTo>
                      <a:pt x="101" y="63"/>
                      <a:pt x="103" y="42"/>
                      <a:pt x="92" y="24"/>
                    </a:cubicBezTo>
                    <a:cubicBezTo>
                      <a:pt x="81" y="8"/>
                      <a:pt x="61" y="0"/>
                      <a:pt x="42" y="4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" y="42"/>
                      <a:pt x="0" y="61"/>
                      <a:pt x="10" y="77"/>
                    </a:cubicBezTo>
                    <a:cubicBezTo>
                      <a:pt x="21" y="95"/>
                      <a:pt x="43" y="102"/>
                      <a:pt x="62" y="96"/>
                    </a:cubicBezTo>
                    <a:cubicBezTo>
                      <a:pt x="130" y="202"/>
                      <a:pt x="130" y="202"/>
                      <a:pt x="130" y="202"/>
                    </a:cubicBezTo>
                    <a:cubicBezTo>
                      <a:pt x="133" y="206"/>
                      <a:pt x="138" y="207"/>
                      <a:pt x="143" y="205"/>
                    </a:cubicBezTo>
                    <a:cubicBezTo>
                      <a:pt x="154" y="197"/>
                      <a:pt x="154" y="197"/>
                      <a:pt x="154" y="197"/>
                    </a:cubicBezTo>
                    <a:cubicBezTo>
                      <a:pt x="158" y="195"/>
                      <a:pt x="159" y="189"/>
                      <a:pt x="157" y="185"/>
                    </a:cubicBezTo>
                    <a:close/>
                    <a:moveTo>
                      <a:pt x="144" y="193"/>
                    </a:moveTo>
                    <a:cubicBezTo>
                      <a:pt x="141" y="195"/>
                      <a:pt x="136" y="195"/>
                      <a:pt x="134" y="191"/>
                    </a:cubicBezTo>
                    <a:cubicBezTo>
                      <a:pt x="132" y="188"/>
                      <a:pt x="133" y="184"/>
                      <a:pt x="137" y="182"/>
                    </a:cubicBezTo>
                    <a:cubicBezTo>
                      <a:pt x="140" y="180"/>
                      <a:pt x="144" y="181"/>
                      <a:pt x="146" y="184"/>
                    </a:cubicBezTo>
                    <a:cubicBezTo>
                      <a:pt x="148" y="187"/>
                      <a:pt x="147" y="191"/>
                      <a:pt x="144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5633" name="Freeform 149"/>
              <p:cNvSpPr>
                <a:spLocks noEditPoints="1" noChangeArrowheads="1"/>
              </p:cNvSpPr>
              <p:nvPr/>
            </p:nvSpPr>
            <p:spPr bwMode="auto">
              <a:xfrm>
                <a:off x="0" y="231691"/>
                <a:ext cx="231691" cy="227954"/>
              </a:xfrm>
              <a:custGeom>
                <a:avLst/>
                <a:gdLst>
                  <a:gd name="T0" fmla="*/ 91 w 105"/>
                  <a:gd name="T1" fmla="*/ 26 h 103"/>
                  <a:gd name="T2" fmla="*/ 97 w 105"/>
                  <a:gd name="T3" fmla="*/ 20 h 103"/>
                  <a:gd name="T4" fmla="*/ 84 w 105"/>
                  <a:gd name="T5" fmla="*/ 7 h 103"/>
                  <a:gd name="T6" fmla="*/ 78 w 105"/>
                  <a:gd name="T7" fmla="*/ 13 h 103"/>
                  <a:gd name="T8" fmla="*/ 62 w 105"/>
                  <a:gd name="T9" fmla="*/ 7 h 103"/>
                  <a:gd name="T10" fmla="*/ 62 w 105"/>
                  <a:gd name="T11" fmla="*/ 0 h 103"/>
                  <a:gd name="T12" fmla="*/ 43 w 105"/>
                  <a:gd name="T13" fmla="*/ 0 h 103"/>
                  <a:gd name="T14" fmla="*/ 43 w 105"/>
                  <a:gd name="T15" fmla="*/ 7 h 103"/>
                  <a:gd name="T16" fmla="*/ 28 w 105"/>
                  <a:gd name="T17" fmla="*/ 13 h 103"/>
                  <a:gd name="T18" fmla="*/ 22 w 105"/>
                  <a:gd name="T19" fmla="*/ 7 h 103"/>
                  <a:gd name="T20" fmla="*/ 8 w 105"/>
                  <a:gd name="T21" fmla="*/ 20 h 103"/>
                  <a:gd name="T22" fmla="*/ 15 w 105"/>
                  <a:gd name="T23" fmla="*/ 27 h 103"/>
                  <a:gd name="T24" fmla="*/ 8 w 105"/>
                  <a:gd name="T25" fmla="*/ 42 h 103"/>
                  <a:gd name="T26" fmla="*/ 0 w 105"/>
                  <a:gd name="T27" fmla="*/ 42 h 103"/>
                  <a:gd name="T28" fmla="*/ 0 w 105"/>
                  <a:gd name="T29" fmla="*/ 61 h 103"/>
                  <a:gd name="T30" fmla="*/ 9 w 105"/>
                  <a:gd name="T31" fmla="*/ 61 h 103"/>
                  <a:gd name="T32" fmla="*/ 15 w 105"/>
                  <a:gd name="T33" fmla="*/ 76 h 103"/>
                  <a:gd name="T34" fmla="*/ 9 w 105"/>
                  <a:gd name="T35" fmla="*/ 82 h 103"/>
                  <a:gd name="T36" fmla="*/ 22 w 105"/>
                  <a:gd name="T37" fmla="*/ 95 h 103"/>
                  <a:gd name="T38" fmla="*/ 28 w 105"/>
                  <a:gd name="T39" fmla="*/ 89 h 103"/>
                  <a:gd name="T40" fmla="*/ 43 w 105"/>
                  <a:gd name="T41" fmla="*/ 95 h 103"/>
                  <a:gd name="T42" fmla="*/ 43 w 105"/>
                  <a:gd name="T43" fmla="*/ 103 h 103"/>
                  <a:gd name="T44" fmla="*/ 62 w 105"/>
                  <a:gd name="T45" fmla="*/ 103 h 103"/>
                  <a:gd name="T46" fmla="*/ 62 w 105"/>
                  <a:gd name="T47" fmla="*/ 95 h 103"/>
                  <a:gd name="T48" fmla="*/ 77 w 105"/>
                  <a:gd name="T49" fmla="*/ 89 h 103"/>
                  <a:gd name="T50" fmla="*/ 83 w 105"/>
                  <a:gd name="T51" fmla="*/ 95 h 103"/>
                  <a:gd name="T52" fmla="*/ 96 w 105"/>
                  <a:gd name="T53" fmla="*/ 82 h 103"/>
                  <a:gd name="T54" fmla="*/ 91 w 105"/>
                  <a:gd name="T55" fmla="*/ 76 h 103"/>
                  <a:gd name="T56" fmla="*/ 97 w 105"/>
                  <a:gd name="T57" fmla="*/ 61 h 103"/>
                  <a:gd name="T58" fmla="*/ 105 w 105"/>
                  <a:gd name="T59" fmla="*/ 61 h 103"/>
                  <a:gd name="T60" fmla="*/ 105 w 105"/>
                  <a:gd name="T61" fmla="*/ 42 h 103"/>
                  <a:gd name="T62" fmla="*/ 97 w 105"/>
                  <a:gd name="T63" fmla="*/ 42 h 103"/>
                  <a:gd name="T64" fmla="*/ 91 w 105"/>
                  <a:gd name="T65" fmla="*/ 26 h 103"/>
                  <a:gd name="T66" fmla="*/ 53 w 105"/>
                  <a:gd name="T67" fmla="*/ 83 h 103"/>
                  <a:gd name="T68" fmla="*/ 21 w 105"/>
                  <a:gd name="T69" fmla="*/ 51 h 103"/>
                  <a:gd name="T70" fmla="*/ 53 w 105"/>
                  <a:gd name="T71" fmla="*/ 19 h 103"/>
                  <a:gd name="T72" fmla="*/ 85 w 105"/>
                  <a:gd name="T73" fmla="*/ 51 h 103"/>
                  <a:gd name="T74" fmla="*/ 53 w 105"/>
                  <a:gd name="T75" fmla="*/ 83 h 103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05"/>
                  <a:gd name="T115" fmla="*/ 0 h 103"/>
                  <a:gd name="T116" fmla="*/ 105 w 105"/>
                  <a:gd name="T117" fmla="*/ 103 h 103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05" h="103">
                    <a:moveTo>
                      <a:pt x="91" y="26"/>
                    </a:moveTo>
                    <a:cubicBezTo>
                      <a:pt x="97" y="20"/>
                      <a:pt x="97" y="20"/>
                      <a:pt x="97" y="20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3" y="10"/>
                      <a:pt x="67" y="8"/>
                      <a:pt x="62" y="7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38" y="8"/>
                      <a:pt x="33" y="10"/>
                      <a:pt x="28" y="13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2" y="31"/>
                      <a:pt x="10" y="36"/>
                      <a:pt x="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0" y="66"/>
                      <a:pt x="12" y="71"/>
                      <a:pt x="15" y="76"/>
                    </a:cubicBezTo>
                    <a:cubicBezTo>
                      <a:pt x="9" y="82"/>
                      <a:pt x="9" y="82"/>
                      <a:pt x="9" y="82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33" y="92"/>
                      <a:pt x="38" y="94"/>
                      <a:pt x="43" y="95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62" y="103"/>
                      <a:pt x="62" y="103"/>
                      <a:pt x="62" y="103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67" y="94"/>
                      <a:pt x="73" y="92"/>
                      <a:pt x="77" y="89"/>
                    </a:cubicBezTo>
                    <a:cubicBezTo>
                      <a:pt x="83" y="95"/>
                      <a:pt x="83" y="95"/>
                      <a:pt x="83" y="95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94" y="71"/>
                      <a:pt x="96" y="66"/>
                      <a:pt x="97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6" y="36"/>
                      <a:pt x="94" y="31"/>
                      <a:pt x="91" y="26"/>
                    </a:cubicBezTo>
                    <a:close/>
                    <a:moveTo>
                      <a:pt x="53" y="83"/>
                    </a:moveTo>
                    <a:cubicBezTo>
                      <a:pt x="35" y="83"/>
                      <a:pt x="21" y="69"/>
                      <a:pt x="21" y="51"/>
                    </a:cubicBezTo>
                    <a:cubicBezTo>
                      <a:pt x="21" y="33"/>
                      <a:pt x="35" y="19"/>
                      <a:pt x="53" y="19"/>
                    </a:cubicBezTo>
                    <a:cubicBezTo>
                      <a:pt x="71" y="19"/>
                      <a:pt x="85" y="33"/>
                      <a:pt x="85" y="51"/>
                    </a:cubicBezTo>
                    <a:cubicBezTo>
                      <a:pt x="85" y="69"/>
                      <a:pt x="71" y="83"/>
                      <a:pt x="53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5634" name="Oval 150"/>
              <p:cNvSpPr>
                <a:spLocks noChangeArrowheads="1"/>
              </p:cNvSpPr>
              <p:nvPr/>
            </p:nvSpPr>
            <p:spPr bwMode="auto">
              <a:xfrm>
                <a:off x="97160" y="326983"/>
                <a:ext cx="37370" cy="373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25635" name="组合 103"/>
            <p:cNvGrpSpPr/>
            <p:nvPr/>
          </p:nvGrpSpPr>
          <p:grpSpPr bwMode="auto">
            <a:xfrm>
              <a:off x="5910263" y="2830513"/>
              <a:ext cx="344487" cy="339725"/>
              <a:chOff x="0" y="0"/>
              <a:chExt cx="453105" cy="448433"/>
            </a:xfrm>
            <a:solidFill>
              <a:schemeClr val="bg1"/>
            </a:solidFill>
          </p:grpSpPr>
          <p:sp>
            <p:nvSpPr>
              <p:cNvPr id="25636" name="Freeform 136"/>
              <p:cNvSpPr>
                <a:spLocks noChangeArrowheads="1"/>
              </p:cNvSpPr>
              <p:nvPr/>
            </p:nvSpPr>
            <p:spPr bwMode="auto">
              <a:xfrm>
                <a:off x="0" y="251309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5"/>
                  <a:gd name="T31" fmla="*/ 0 h 89"/>
                  <a:gd name="T32" fmla="*/ 205 w 205"/>
                  <a:gd name="T33" fmla="*/ 89 h 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5637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05"/>
                  <a:gd name="T97" fmla="*/ 0 h 118"/>
                  <a:gd name="T98" fmla="*/ 205 w 205"/>
                  <a:gd name="T99" fmla="*/ 118 h 11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24600" name="组合 106"/>
            <p:cNvGrpSpPr/>
            <p:nvPr/>
          </p:nvGrpSpPr>
          <p:grpSpPr bwMode="auto">
            <a:xfrm>
              <a:off x="5951538" y="3863975"/>
              <a:ext cx="358775" cy="385763"/>
              <a:chOff x="0" y="0"/>
              <a:chExt cx="466184" cy="501686"/>
            </a:xfrm>
          </p:grpSpPr>
          <p:sp>
            <p:nvSpPr>
              <p:cNvPr id="24601" name="Freeform 154"/>
              <p:cNvSpPr>
                <a:spLocks noChangeArrowheads="1"/>
              </p:cNvSpPr>
              <p:nvPr/>
            </p:nvSpPr>
            <p:spPr bwMode="auto">
              <a:xfrm>
                <a:off x="141070" y="426012"/>
                <a:ext cx="50449" cy="46712"/>
              </a:xfrm>
              <a:custGeom>
                <a:avLst/>
                <a:gdLst>
                  <a:gd name="T0" fmla="*/ 35095 w 23"/>
                  <a:gd name="T1" fmla="*/ 0 h 21"/>
                  <a:gd name="T2" fmla="*/ 35095 w 23"/>
                  <a:gd name="T3" fmla="*/ 8898 h 21"/>
                  <a:gd name="T4" fmla="*/ 41675 w 23"/>
                  <a:gd name="T5" fmla="*/ 24468 h 21"/>
                  <a:gd name="T6" fmla="*/ 21934 w 23"/>
                  <a:gd name="T7" fmla="*/ 37814 h 21"/>
                  <a:gd name="T8" fmla="*/ 8774 w 23"/>
                  <a:gd name="T9" fmla="*/ 20019 h 21"/>
                  <a:gd name="T10" fmla="*/ 13161 w 23"/>
                  <a:gd name="T11" fmla="*/ 11122 h 21"/>
                  <a:gd name="T12" fmla="*/ 13161 w 23"/>
                  <a:gd name="T13" fmla="*/ 0 h 21"/>
                  <a:gd name="T14" fmla="*/ 0 w 23"/>
                  <a:gd name="T15" fmla="*/ 22244 h 21"/>
                  <a:gd name="T16" fmla="*/ 24128 w 23"/>
                  <a:gd name="T17" fmla="*/ 46712 h 21"/>
                  <a:gd name="T18" fmla="*/ 50449 w 23"/>
                  <a:gd name="T19" fmla="*/ 22244 h 21"/>
                  <a:gd name="T20" fmla="*/ 35095 w 23"/>
                  <a:gd name="T21" fmla="*/ 0 h 2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"/>
                  <a:gd name="T34" fmla="*/ 0 h 21"/>
                  <a:gd name="T35" fmla="*/ 23 w 23"/>
                  <a:gd name="T36" fmla="*/ 21 h 2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" h="21">
                    <a:moveTo>
                      <a:pt x="16" y="0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8" y="5"/>
                      <a:pt x="19" y="8"/>
                      <a:pt x="19" y="11"/>
                    </a:cubicBezTo>
                    <a:cubicBezTo>
                      <a:pt x="18" y="15"/>
                      <a:pt x="15" y="18"/>
                      <a:pt x="10" y="17"/>
                    </a:cubicBezTo>
                    <a:cubicBezTo>
                      <a:pt x="6" y="17"/>
                      <a:pt x="3" y="13"/>
                      <a:pt x="4" y="9"/>
                    </a:cubicBezTo>
                    <a:cubicBezTo>
                      <a:pt x="4" y="7"/>
                      <a:pt x="5" y="6"/>
                      <a:pt x="6" y="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2"/>
                      <a:pt x="0" y="6"/>
                      <a:pt x="0" y="10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8" y="21"/>
                      <a:pt x="23" y="16"/>
                      <a:pt x="23" y="10"/>
                    </a:cubicBezTo>
                    <a:cubicBezTo>
                      <a:pt x="23" y="5"/>
                      <a:pt x="20" y="1"/>
                      <a:pt x="16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02" name="Rectangle 155"/>
              <p:cNvSpPr>
                <a:spLocks noChangeArrowheads="1"/>
              </p:cNvSpPr>
              <p:nvPr/>
            </p:nvSpPr>
            <p:spPr bwMode="auto">
              <a:xfrm>
                <a:off x="160689" y="419472"/>
                <a:ext cx="9342" cy="32698"/>
              </a:xfrm>
              <a:prstGeom prst="rect">
                <a:avLst/>
              </a:pr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>
                  <a:solidFill>
                    <a:srgbClr val="000000"/>
                  </a:solidFill>
                  <a:latin typeface="Calibri" panose="020F0502020204030204" charset="0"/>
                  <a:sym typeface="宋体" panose="02010600030101010101" pitchFamily="2" charset="-122"/>
                </a:endParaRPr>
              </a:p>
            </p:txBody>
          </p:sp>
          <p:sp>
            <p:nvSpPr>
              <p:cNvPr id="24603" name="Freeform 156"/>
              <p:cNvSpPr>
                <a:spLocks noEditPoints="1" noChangeArrowheads="1"/>
              </p:cNvSpPr>
              <p:nvPr/>
            </p:nvSpPr>
            <p:spPr bwMode="auto">
              <a:xfrm>
                <a:off x="39238" y="81278"/>
                <a:ext cx="260652" cy="260652"/>
              </a:xfrm>
              <a:custGeom>
                <a:avLst/>
                <a:gdLst>
                  <a:gd name="T0" fmla="*/ 53014 w 118"/>
                  <a:gd name="T1" fmla="*/ 41969 h 118"/>
                  <a:gd name="T2" fmla="*/ 41969 w 118"/>
                  <a:gd name="T3" fmla="*/ 207638 h 118"/>
                  <a:gd name="T4" fmla="*/ 207638 w 118"/>
                  <a:gd name="T5" fmla="*/ 218683 h 118"/>
                  <a:gd name="T6" fmla="*/ 218683 w 118"/>
                  <a:gd name="T7" fmla="*/ 53014 h 118"/>
                  <a:gd name="T8" fmla="*/ 53014 w 118"/>
                  <a:gd name="T9" fmla="*/ 41969 h 118"/>
                  <a:gd name="T10" fmla="*/ 141371 w 118"/>
                  <a:gd name="T11" fmla="*/ 185549 h 118"/>
                  <a:gd name="T12" fmla="*/ 141371 w 118"/>
                  <a:gd name="T13" fmla="*/ 205429 h 118"/>
                  <a:gd name="T14" fmla="*/ 123699 w 118"/>
                  <a:gd name="T15" fmla="*/ 205429 h 118"/>
                  <a:gd name="T16" fmla="*/ 123699 w 118"/>
                  <a:gd name="T17" fmla="*/ 187758 h 118"/>
                  <a:gd name="T18" fmla="*/ 90566 w 118"/>
                  <a:gd name="T19" fmla="*/ 178922 h 118"/>
                  <a:gd name="T20" fmla="*/ 94983 w 118"/>
                  <a:gd name="T21" fmla="*/ 156833 h 118"/>
                  <a:gd name="T22" fmla="*/ 128117 w 118"/>
                  <a:gd name="T23" fmla="*/ 165669 h 118"/>
                  <a:gd name="T24" fmla="*/ 145788 w 118"/>
                  <a:gd name="T25" fmla="*/ 154624 h 118"/>
                  <a:gd name="T26" fmla="*/ 125908 w 118"/>
                  <a:gd name="T27" fmla="*/ 136953 h 118"/>
                  <a:gd name="T28" fmla="*/ 90566 w 118"/>
                  <a:gd name="T29" fmla="*/ 101610 h 118"/>
                  <a:gd name="T30" fmla="*/ 123699 w 118"/>
                  <a:gd name="T31" fmla="*/ 68476 h 118"/>
                  <a:gd name="T32" fmla="*/ 123699 w 118"/>
                  <a:gd name="T33" fmla="*/ 50805 h 118"/>
                  <a:gd name="T34" fmla="*/ 141371 w 118"/>
                  <a:gd name="T35" fmla="*/ 50805 h 118"/>
                  <a:gd name="T36" fmla="*/ 141371 w 118"/>
                  <a:gd name="T37" fmla="*/ 66267 h 118"/>
                  <a:gd name="T38" fmla="*/ 170086 w 118"/>
                  <a:gd name="T39" fmla="*/ 72894 h 118"/>
                  <a:gd name="T40" fmla="*/ 163460 w 118"/>
                  <a:gd name="T41" fmla="*/ 94983 h 118"/>
                  <a:gd name="T42" fmla="*/ 136953 w 118"/>
                  <a:gd name="T43" fmla="*/ 88357 h 118"/>
                  <a:gd name="T44" fmla="*/ 121490 w 118"/>
                  <a:gd name="T45" fmla="*/ 99401 h 118"/>
                  <a:gd name="T46" fmla="*/ 143579 w 118"/>
                  <a:gd name="T47" fmla="*/ 114864 h 118"/>
                  <a:gd name="T48" fmla="*/ 174504 w 118"/>
                  <a:gd name="T49" fmla="*/ 152415 h 118"/>
                  <a:gd name="T50" fmla="*/ 141371 w 118"/>
                  <a:gd name="T51" fmla="*/ 185549 h 1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118"/>
                  <a:gd name="T79" fmla="*/ 0 h 118"/>
                  <a:gd name="T80" fmla="*/ 118 w 118"/>
                  <a:gd name="T81" fmla="*/ 118 h 11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118" h="118">
                    <a:moveTo>
                      <a:pt x="24" y="19"/>
                    </a:moveTo>
                    <a:cubicBezTo>
                      <a:pt x="2" y="39"/>
                      <a:pt x="0" y="72"/>
                      <a:pt x="19" y="94"/>
                    </a:cubicBezTo>
                    <a:cubicBezTo>
                      <a:pt x="38" y="116"/>
                      <a:pt x="72" y="118"/>
                      <a:pt x="94" y="99"/>
                    </a:cubicBezTo>
                    <a:cubicBezTo>
                      <a:pt x="115" y="79"/>
                      <a:pt x="118" y="46"/>
                      <a:pt x="99" y="24"/>
                    </a:cubicBezTo>
                    <a:cubicBezTo>
                      <a:pt x="79" y="2"/>
                      <a:pt x="46" y="0"/>
                      <a:pt x="24" y="19"/>
                    </a:cubicBezTo>
                    <a:close/>
                    <a:moveTo>
                      <a:pt x="64" y="84"/>
                    </a:moveTo>
                    <a:cubicBezTo>
                      <a:pt x="64" y="93"/>
                      <a:pt x="64" y="93"/>
                      <a:pt x="64" y="93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0" y="85"/>
                      <a:pt x="44" y="83"/>
                      <a:pt x="41" y="81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7" y="73"/>
                      <a:pt x="52" y="75"/>
                      <a:pt x="58" y="75"/>
                    </a:cubicBezTo>
                    <a:cubicBezTo>
                      <a:pt x="63" y="75"/>
                      <a:pt x="66" y="73"/>
                      <a:pt x="66" y="70"/>
                    </a:cubicBezTo>
                    <a:cubicBezTo>
                      <a:pt x="66" y="66"/>
                      <a:pt x="63" y="64"/>
                      <a:pt x="57" y="62"/>
                    </a:cubicBezTo>
                    <a:cubicBezTo>
                      <a:pt x="48" y="59"/>
                      <a:pt x="41" y="55"/>
                      <a:pt x="41" y="46"/>
                    </a:cubicBezTo>
                    <a:cubicBezTo>
                      <a:pt x="41" y="39"/>
                      <a:pt x="47" y="33"/>
                      <a:pt x="56" y="31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30"/>
                      <a:pt x="64" y="30"/>
                      <a:pt x="64" y="30"/>
                    </a:cubicBezTo>
                    <a:cubicBezTo>
                      <a:pt x="70" y="30"/>
                      <a:pt x="74" y="32"/>
                      <a:pt x="77" y="3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2" y="42"/>
                      <a:pt x="68" y="40"/>
                      <a:pt x="62" y="40"/>
                    </a:cubicBezTo>
                    <a:cubicBezTo>
                      <a:pt x="56" y="40"/>
                      <a:pt x="55" y="42"/>
                      <a:pt x="55" y="45"/>
                    </a:cubicBezTo>
                    <a:cubicBezTo>
                      <a:pt x="55" y="48"/>
                      <a:pt x="58" y="50"/>
                      <a:pt x="65" y="52"/>
                    </a:cubicBezTo>
                    <a:cubicBezTo>
                      <a:pt x="75" y="56"/>
                      <a:pt x="79" y="61"/>
                      <a:pt x="79" y="69"/>
                    </a:cubicBezTo>
                    <a:cubicBezTo>
                      <a:pt x="79" y="76"/>
                      <a:pt x="74" y="83"/>
                      <a:pt x="64" y="8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04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38194" cy="501686"/>
              </a:xfrm>
              <a:custGeom>
                <a:avLst/>
                <a:gdLst>
                  <a:gd name="T0" fmla="*/ 305038 w 153"/>
                  <a:gd name="T1" fmla="*/ 391182 h 227"/>
                  <a:gd name="T2" fmla="*/ 35367 w 153"/>
                  <a:gd name="T3" fmla="*/ 391182 h 227"/>
                  <a:gd name="T4" fmla="*/ 35367 w 153"/>
                  <a:gd name="T5" fmla="*/ 35361 h 227"/>
                  <a:gd name="T6" fmla="*/ 305038 w 153"/>
                  <a:gd name="T7" fmla="*/ 35361 h 227"/>
                  <a:gd name="T8" fmla="*/ 305038 w 153"/>
                  <a:gd name="T9" fmla="*/ 227637 h 227"/>
                  <a:gd name="T10" fmla="*/ 307248 w 153"/>
                  <a:gd name="T11" fmla="*/ 225427 h 227"/>
                  <a:gd name="T12" fmla="*/ 338194 w 153"/>
                  <a:gd name="T13" fmla="*/ 207747 h 227"/>
                  <a:gd name="T14" fmla="*/ 338194 w 153"/>
                  <a:gd name="T15" fmla="*/ 28731 h 227"/>
                  <a:gd name="T16" fmla="*/ 311669 w 153"/>
                  <a:gd name="T17" fmla="*/ 0 h 227"/>
                  <a:gd name="T18" fmla="*/ 26525 w 153"/>
                  <a:gd name="T19" fmla="*/ 0 h 227"/>
                  <a:gd name="T20" fmla="*/ 0 w 153"/>
                  <a:gd name="T21" fmla="*/ 28731 h 227"/>
                  <a:gd name="T22" fmla="*/ 0 w 153"/>
                  <a:gd name="T23" fmla="*/ 475165 h 227"/>
                  <a:gd name="T24" fmla="*/ 26525 w 153"/>
                  <a:gd name="T25" fmla="*/ 501686 h 227"/>
                  <a:gd name="T26" fmla="*/ 311669 w 153"/>
                  <a:gd name="T27" fmla="*/ 501686 h 227"/>
                  <a:gd name="T28" fmla="*/ 338194 w 153"/>
                  <a:gd name="T29" fmla="*/ 475165 h 227"/>
                  <a:gd name="T30" fmla="*/ 338194 w 153"/>
                  <a:gd name="T31" fmla="*/ 388972 h 227"/>
                  <a:gd name="T32" fmla="*/ 305038 w 153"/>
                  <a:gd name="T33" fmla="*/ 366872 h 227"/>
                  <a:gd name="T34" fmla="*/ 305038 w 153"/>
                  <a:gd name="T35" fmla="*/ 391182 h 227"/>
                  <a:gd name="T36" fmla="*/ 165781 w 153"/>
                  <a:gd name="T37" fmla="*/ 488426 h 227"/>
                  <a:gd name="T38" fmla="*/ 123783 w 153"/>
                  <a:gd name="T39" fmla="*/ 444224 h 227"/>
                  <a:gd name="T40" fmla="*/ 165781 w 153"/>
                  <a:gd name="T41" fmla="*/ 402233 h 227"/>
                  <a:gd name="T42" fmla="*/ 209990 w 153"/>
                  <a:gd name="T43" fmla="*/ 444224 h 227"/>
                  <a:gd name="T44" fmla="*/ 165781 w 153"/>
                  <a:gd name="T45" fmla="*/ 488426 h 22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53"/>
                  <a:gd name="T70" fmla="*/ 0 h 227"/>
                  <a:gd name="T71" fmla="*/ 153 w 153"/>
                  <a:gd name="T72" fmla="*/ 227 h 227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53" h="227">
                    <a:moveTo>
                      <a:pt x="138" y="177"/>
                    </a:moveTo>
                    <a:cubicBezTo>
                      <a:pt x="16" y="177"/>
                      <a:pt x="16" y="177"/>
                      <a:pt x="16" y="17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38" y="16"/>
                      <a:pt x="138" y="16"/>
                      <a:pt x="138" y="16"/>
                    </a:cubicBezTo>
                    <a:cubicBezTo>
                      <a:pt x="138" y="103"/>
                      <a:pt x="138" y="103"/>
                      <a:pt x="138" y="103"/>
                    </a:cubicBezTo>
                    <a:cubicBezTo>
                      <a:pt x="138" y="103"/>
                      <a:pt x="139" y="102"/>
                      <a:pt x="139" y="102"/>
                    </a:cubicBezTo>
                    <a:cubicBezTo>
                      <a:pt x="144" y="98"/>
                      <a:pt x="148" y="95"/>
                      <a:pt x="153" y="94"/>
                    </a:cubicBezTo>
                    <a:cubicBezTo>
                      <a:pt x="153" y="13"/>
                      <a:pt x="153" y="13"/>
                      <a:pt x="153" y="13"/>
                    </a:cubicBezTo>
                    <a:cubicBezTo>
                      <a:pt x="153" y="6"/>
                      <a:pt x="148" y="0"/>
                      <a:pt x="14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215"/>
                      <a:pt x="0" y="215"/>
                      <a:pt x="0" y="215"/>
                    </a:cubicBezTo>
                    <a:cubicBezTo>
                      <a:pt x="0" y="222"/>
                      <a:pt x="6" y="227"/>
                      <a:pt x="12" y="227"/>
                    </a:cubicBezTo>
                    <a:cubicBezTo>
                      <a:pt x="141" y="227"/>
                      <a:pt x="141" y="227"/>
                      <a:pt x="141" y="227"/>
                    </a:cubicBezTo>
                    <a:cubicBezTo>
                      <a:pt x="148" y="227"/>
                      <a:pt x="153" y="222"/>
                      <a:pt x="153" y="215"/>
                    </a:cubicBezTo>
                    <a:cubicBezTo>
                      <a:pt x="153" y="176"/>
                      <a:pt x="153" y="176"/>
                      <a:pt x="153" y="176"/>
                    </a:cubicBezTo>
                    <a:cubicBezTo>
                      <a:pt x="148" y="174"/>
                      <a:pt x="142" y="170"/>
                      <a:pt x="138" y="166"/>
                    </a:cubicBezTo>
                    <a:lnTo>
                      <a:pt x="138" y="177"/>
                    </a:lnTo>
                    <a:close/>
                    <a:moveTo>
                      <a:pt x="75" y="221"/>
                    </a:moveTo>
                    <a:cubicBezTo>
                      <a:pt x="65" y="221"/>
                      <a:pt x="56" y="212"/>
                      <a:pt x="56" y="201"/>
                    </a:cubicBezTo>
                    <a:cubicBezTo>
                      <a:pt x="56" y="191"/>
                      <a:pt x="65" y="182"/>
                      <a:pt x="75" y="182"/>
                    </a:cubicBezTo>
                    <a:cubicBezTo>
                      <a:pt x="86" y="182"/>
                      <a:pt x="95" y="191"/>
                      <a:pt x="95" y="201"/>
                    </a:cubicBezTo>
                    <a:cubicBezTo>
                      <a:pt x="95" y="212"/>
                      <a:pt x="86" y="221"/>
                      <a:pt x="75" y="22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05" name="Freeform 158"/>
              <p:cNvSpPr>
                <a:spLocks noEditPoints="1" noChangeArrowheads="1"/>
              </p:cNvSpPr>
              <p:nvPr/>
            </p:nvSpPr>
            <p:spPr bwMode="auto">
              <a:xfrm>
                <a:off x="275600" y="202729"/>
                <a:ext cx="190584" cy="190584"/>
              </a:xfrm>
              <a:custGeom>
                <a:avLst/>
                <a:gdLst>
                  <a:gd name="T0" fmla="*/ 159559 w 86"/>
                  <a:gd name="T1" fmla="*/ 37674 h 86"/>
                  <a:gd name="T2" fmla="*/ 39890 w 86"/>
                  <a:gd name="T3" fmla="*/ 31025 h 86"/>
                  <a:gd name="T4" fmla="*/ 31025 w 86"/>
                  <a:gd name="T5" fmla="*/ 150694 h 86"/>
                  <a:gd name="T6" fmla="*/ 152910 w 86"/>
                  <a:gd name="T7" fmla="*/ 159559 h 86"/>
                  <a:gd name="T8" fmla="*/ 159559 w 86"/>
                  <a:gd name="T9" fmla="*/ 37674 h 86"/>
                  <a:gd name="T10" fmla="*/ 101940 w 86"/>
                  <a:gd name="T11" fmla="*/ 139614 h 86"/>
                  <a:gd name="T12" fmla="*/ 101940 w 86"/>
                  <a:gd name="T13" fmla="*/ 155127 h 86"/>
                  <a:gd name="T14" fmla="*/ 88644 w 86"/>
                  <a:gd name="T15" fmla="*/ 155127 h 86"/>
                  <a:gd name="T16" fmla="*/ 88644 w 86"/>
                  <a:gd name="T17" fmla="*/ 141830 h 86"/>
                  <a:gd name="T18" fmla="*/ 62051 w 86"/>
                  <a:gd name="T19" fmla="*/ 135182 h 86"/>
                  <a:gd name="T20" fmla="*/ 66483 w 86"/>
                  <a:gd name="T21" fmla="*/ 117453 h 86"/>
                  <a:gd name="T22" fmla="*/ 90860 w 86"/>
                  <a:gd name="T23" fmla="*/ 124101 h 86"/>
                  <a:gd name="T24" fmla="*/ 106372 w 86"/>
                  <a:gd name="T25" fmla="*/ 115237 h 86"/>
                  <a:gd name="T26" fmla="*/ 90860 w 86"/>
                  <a:gd name="T27" fmla="*/ 101940 h 86"/>
                  <a:gd name="T28" fmla="*/ 64267 w 86"/>
                  <a:gd name="T29" fmla="*/ 75347 h 86"/>
                  <a:gd name="T30" fmla="*/ 88644 w 86"/>
                  <a:gd name="T31" fmla="*/ 48754 h 86"/>
                  <a:gd name="T32" fmla="*/ 88644 w 86"/>
                  <a:gd name="T33" fmla="*/ 33241 h 86"/>
                  <a:gd name="T34" fmla="*/ 104156 w 86"/>
                  <a:gd name="T35" fmla="*/ 33241 h 86"/>
                  <a:gd name="T36" fmla="*/ 104156 w 86"/>
                  <a:gd name="T37" fmla="*/ 46538 h 86"/>
                  <a:gd name="T38" fmla="*/ 124101 w 86"/>
                  <a:gd name="T39" fmla="*/ 50970 h 86"/>
                  <a:gd name="T40" fmla="*/ 119669 w 86"/>
                  <a:gd name="T41" fmla="*/ 68699 h 86"/>
                  <a:gd name="T42" fmla="*/ 99724 w 86"/>
                  <a:gd name="T43" fmla="*/ 64267 h 86"/>
                  <a:gd name="T44" fmla="*/ 86428 w 86"/>
                  <a:gd name="T45" fmla="*/ 70915 h 86"/>
                  <a:gd name="T46" fmla="*/ 104156 w 86"/>
                  <a:gd name="T47" fmla="*/ 84212 h 86"/>
                  <a:gd name="T48" fmla="*/ 128533 w 86"/>
                  <a:gd name="T49" fmla="*/ 113021 h 86"/>
                  <a:gd name="T50" fmla="*/ 101940 w 86"/>
                  <a:gd name="T51" fmla="*/ 139614 h 8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86"/>
                  <a:gd name="T79" fmla="*/ 0 h 86"/>
                  <a:gd name="T80" fmla="*/ 86 w 86"/>
                  <a:gd name="T81" fmla="*/ 86 h 8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86" h="86">
                    <a:moveTo>
                      <a:pt x="72" y="17"/>
                    </a:moveTo>
                    <a:cubicBezTo>
                      <a:pt x="58" y="1"/>
                      <a:pt x="34" y="0"/>
                      <a:pt x="18" y="14"/>
                    </a:cubicBezTo>
                    <a:cubicBezTo>
                      <a:pt x="2" y="28"/>
                      <a:pt x="0" y="52"/>
                      <a:pt x="14" y="68"/>
                    </a:cubicBezTo>
                    <a:cubicBezTo>
                      <a:pt x="28" y="84"/>
                      <a:pt x="53" y="86"/>
                      <a:pt x="69" y="72"/>
                    </a:cubicBezTo>
                    <a:cubicBezTo>
                      <a:pt x="85" y="58"/>
                      <a:pt x="86" y="33"/>
                      <a:pt x="72" y="17"/>
                    </a:cubicBezTo>
                    <a:close/>
                    <a:moveTo>
                      <a:pt x="46" y="63"/>
                    </a:moveTo>
                    <a:cubicBezTo>
                      <a:pt x="46" y="70"/>
                      <a:pt x="46" y="70"/>
                      <a:pt x="46" y="70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5" y="64"/>
                      <a:pt x="31" y="62"/>
                      <a:pt x="28" y="61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3" y="55"/>
                      <a:pt x="37" y="56"/>
                      <a:pt x="41" y="56"/>
                    </a:cubicBezTo>
                    <a:cubicBezTo>
                      <a:pt x="45" y="56"/>
                      <a:pt x="48" y="54"/>
                      <a:pt x="48" y="52"/>
                    </a:cubicBezTo>
                    <a:cubicBezTo>
                      <a:pt x="48" y="49"/>
                      <a:pt x="46" y="48"/>
                      <a:pt x="41" y="46"/>
                    </a:cubicBezTo>
                    <a:cubicBezTo>
                      <a:pt x="34" y="44"/>
                      <a:pt x="29" y="40"/>
                      <a:pt x="29" y="34"/>
                    </a:cubicBezTo>
                    <a:cubicBezTo>
                      <a:pt x="29" y="28"/>
                      <a:pt x="33" y="23"/>
                      <a:pt x="40" y="22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1" y="21"/>
                      <a:pt x="54" y="22"/>
                      <a:pt x="56" y="23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3" y="30"/>
                      <a:pt x="50" y="29"/>
                      <a:pt x="45" y="29"/>
                    </a:cubicBezTo>
                    <a:cubicBezTo>
                      <a:pt x="40" y="29"/>
                      <a:pt x="39" y="31"/>
                      <a:pt x="39" y="32"/>
                    </a:cubicBezTo>
                    <a:cubicBezTo>
                      <a:pt x="39" y="35"/>
                      <a:pt x="41" y="36"/>
                      <a:pt x="47" y="38"/>
                    </a:cubicBezTo>
                    <a:cubicBezTo>
                      <a:pt x="55" y="41"/>
                      <a:pt x="58" y="45"/>
                      <a:pt x="58" y="51"/>
                    </a:cubicBezTo>
                    <a:cubicBezTo>
                      <a:pt x="58" y="57"/>
                      <a:pt x="54" y="62"/>
                      <a:pt x="46" y="6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" name="矩形 2"/>
            <p:cNvSpPr/>
            <p:nvPr/>
          </p:nvSpPr>
          <p:spPr>
            <a:xfrm>
              <a:off x="1382749" y="2027338"/>
              <a:ext cx="3538501" cy="9220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r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单击此处输入标题 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lvl="0" algn="r">
                <a:lnSpc>
                  <a:spcPct val="150000"/>
                </a:lnSpc>
                <a:defRPr/>
              </a:pPr>
              <a:r>
                <a:rPr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is destined to be hurt.When a cigarette falls in love with a match,it is destined to be hurt.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1382749" y="4055459"/>
              <a:ext cx="3538501" cy="9220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r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单击此处输入标题 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lvl="0" algn="r">
                <a:lnSpc>
                  <a:spcPct val="150000"/>
                </a:lnSpc>
                <a:defRPr/>
              </a:pPr>
              <a:r>
                <a:rPr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is destined to be hurt.When a cigarette falls in love with a match,it is destined to be hurt.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7270129" y="3022283"/>
              <a:ext cx="3538501" cy="92333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单击此处输入标题 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lvl="0" algn="just">
                <a:lnSpc>
                  <a:spcPct val="150000"/>
                </a:lnSpc>
                <a:defRPr/>
              </a:pPr>
              <a:r>
                <a:rPr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is destined to be hurt.When a cigarette falls in love with a match,it is destined to be hurt.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7270129" y="5103337"/>
              <a:ext cx="3538501" cy="92202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单击此处输入标题 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  <a:p>
              <a:pPr lvl="0" algn="just">
                <a:lnSpc>
                  <a:spcPct val="150000"/>
                </a:lnSpc>
                <a:defRPr/>
              </a:pPr>
              <a:r>
                <a:rPr sz="1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is destined to be hurt.When a cigarette falls in love with a match,it is destined to be hurt.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 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Click here to add your title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5365" name="六边形 8"/>
          <p:cNvSpPr>
            <a:spLocks noChangeArrowheads="1"/>
          </p:cNvSpPr>
          <p:nvPr/>
        </p:nvSpPr>
        <p:spPr bwMode="auto">
          <a:xfrm rot="5400000">
            <a:off x="1006475" y="2171700"/>
            <a:ext cx="2965450" cy="2203450"/>
          </a:xfrm>
          <a:prstGeom prst="hexagon">
            <a:avLst>
              <a:gd name="adj" fmla="val 25018"/>
              <a:gd name="vf" fmla="val 115470"/>
            </a:avLst>
          </a:prstGeom>
          <a:solidFill>
            <a:srgbClr val="10FBFE">
              <a:alpha val="25000"/>
            </a:srgbClr>
          </a:solidFill>
          <a:ln w="6350">
            <a:solidFill>
              <a:srgbClr val="10FBFE">
                <a:alpha val="70000"/>
              </a:srgbClr>
            </a:solidFill>
            <a:beve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367" name="六边形 10"/>
          <p:cNvSpPr>
            <a:spLocks noChangeArrowheads="1"/>
          </p:cNvSpPr>
          <p:nvPr/>
        </p:nvSpPr>
        <p:spPr bwMode="auto">
          <a:xfrm rot="5400000">
            <a:off x="4596609" y="2170906"/>
            <a:ext cx="2965446" cy="2205037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10FBFE">
              <a:alpha val="25000"/>
            </a:srgbClr>
          </a:solidFill>
          <a:ln w="6350">
            <a:solidFill>
              <a:srgbClr val="10FBFE">
                <a:alpha val="70000"/>
              </a:srgbClr>
            </a:solidFill>
            <a:beve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369" name="六边形 12"/>
          <p:cNvSpPr>
            <a:spLocks noChangeArrowheads="1"/>
          </p:cNvSpPr>
          <p:nvPr/>
        </p:nvSpPr>
        <p:spPr bwMode="auto">
          <a:xfrm rot="5400000">
            <a:off x="8226425" y="2171700"/>
            <a:ext cx="2965450" cy="2203450"/>
          </a:xfrm>
          <a:prstGeom prst="hexagon">
            <a:avLst>
              <a:gd name="adj" fmla="val 25018"/>
              <a:gd name="vf" fmla="val 115470"/>
            </a:avLst>
          </a:prstGeom>
          <a:solidFill>
            <a:srgbClr val="10FBFE">
              <a:alpha val="25000"/>
            </a:srgbClr>
          </a:solidFill>
          <a:ln w="6350">
            <a:solidFill>
              <a:srgbClr val="10FBFE">
                <a:alpha val="70000"/>
              </a:srgbClr>
            </a:solidFill>
            <a:beve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042035" y="4954905"/>
            <a:ext cx="2938780" cy="11988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lvl="0" algn="ctr" defTabSz="914400" rtl="0" eaLnBrk="1" latinLnBrk="0" hangingPunct="1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hurt.When a cigarette falls in love with a match,it is destined to be hurt.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336675" y="3823615"/>
            <a:ext cx="2349076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921462" y="3823615"/>
            <a:ext cx="2349076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550540" y="3823615"/>
            <a:ext cx="2349076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619625" y="4954905"/>
            <a:ext cx="2952750" cy="11988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lvl="0" algn="ctr" defTabSz="914400" rtl="0" eaLnBrk="1" latinLnBrk="0" hangingPunct="1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hurt.When a cigarette falls in love with a match,it is destined to be hurt.</a:t>
            </a:r>
            <a:endParaRPr sz="1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232775" y="4954905"/>
            <a:ext cx="2952115" cy="11988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lvl="0" algn="ctr" defTabSz="914400" rtl="0" eaLnBrk="1" latinLnBrk="0" hangingPunct="1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hurt.When a cigarette falls in love with a match,it is destined to be hurt.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701800" y="2187575"/>
            <a:ext cx="1569085" cy="1569085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5294630" y="2187575"/>
            <a:ext cx="1569085" cy="1569085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8924290" y="2187575"/>
            <a:ext cx="1569085" cy="1569085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3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3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3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3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3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3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5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15365" grpId="0" bldLvl="0" animBg="1"/>
      <p:bldP spid="15367" grpId="0" bldLvl="0" animBg="1"/>
      <p:bldP spid="15369" grpId="0" bldLvl="0" animBg="1"/>
      <p:bldP spid="34" grpId="0"/>
      <p:bldP spid="35" grpId="0"/>
      <p:bldP spid="36" grpId="0"/>
      <p:bldP spid="37" grpId="0"/>
      <p:bldP spid="38" grpId="0"/>
      <p:bldP spid="39" grpId="0"/>
      <p:bldP spid="2" grpId="0" animBg="1"/>
      <p:bldP spid="3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任意多边形 105"/>
          <p:cNvSpPr/>
          <p:nvPr/>
        </p:nvSpPr>
        <p:spPr>
          <a:xfrm>
            <a:off x="7918769" y="5725438"/>
            <a:ext cx="3221036" cy="136652"/>
          </a:xfrm>
          <a:custGeom>
            <a:avLst/>
            <a:gdLst>
              <a:gd name="connsiteX0" fmla="*/ 0 w 3221036"/>
              <a:gd name="connsiteY0" fmla="*/ 136652 h 136652"/>
              <a:gd name="connsiteX1" fmla="*/ 3221036 w 3221036"/>
              <a:gd name="connsiteY1" fmla="*/ 136652 h 136652"/>
              <a:gd name="connsiteX2" fmla="*/ 2939504 w 3221036"/>
              <a:gd name="connsiteY2" fmla="*/ 0 h 136652"/>
              <a:gd name="connsiteX3" fmla="*/ 2701802 w 3221036"/>
              <a:gd name="connsiteY3" fmla="*/ 0 h 136652"/>
              <a:gd name="connsiteX4" fmla="*/ 2668586 w 3221036"/>
              <a:gd name="connsiteY4" fmla="*/ 54833 h 136652"/>
              <a:gd name="connsiteX5" fmla="*/ 552450 w 3221036"/>
              <a:gd name="connsiteY5" fmla="*/ 54833 h 136652"/>
              <a:gd name="connsiteX6" fmla="*/ 519234 w 3221036"/>
              <a:gd name="connsiteY6" fmla="*/ 0 h 136652"/>
              <a:gd name="connsiteX7" fmla="*/ 281532 w 3221036"/>
              <a:gd name="connsiteY7" fmla="*/ 0 h 136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21036" h="136652">
                <a:moveTo>
                  <a:pt x="0" y="136652"/>
                </a:moveTo>
                <a:lnTo>
                  <a:pt x="3221036" y="136652"/>
                </a:lnTo>
                <a:lnTo>
                  <a:pt x="2939504" y="0"/>
                </a:lnTo>
                <a:lnTo>
                  <a:pt x="2701802" y="0"/>
                </a:lnTo>
                <a:lnTo>
                  <a:pt x="2668586" y="54833"/>
                </a:lnTo>
                <a:lnTo>
                  <a:pt x="552450" y="54833"/>
                </a:lnTo>
                <a:lnTo>
                  <a:pt x="519234" y="0"/>
                </a:lnTo>
                <a:lnTo>
                  <a:pt x="281532" y="0"/>
                </a:lnTo>
                <a:close/>
              </a:path>
            </a:pathLst>
          </a:custGeom>
          <a:solidFill>
            <a:srgbClr val="10FBF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42038" y="136712"/>
            <a:ext cx="5829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大学生对大数据和人工智能的了解程度</a:t>
            </a:r>
            <a:endParaRPr lang="zh-CN" altLang="en-US" sz="24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aphicFrame>
        <p:nvGraphicFramePr>
          <p:cNvPr id="17" name="图表 16"/>
          <p:cNvGraphicFramePr/>
          <p:nvPr/>
        </p:nvGraphicFramePr>
        <p:xfrm>
          <a:off x="409169" y="1165225"/>
          <a:ext cx="11208062" cy="5455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2517775" y="1165225"/>
            <a:ext cx="7416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/>
            <a:r>
              <a:rPr lang="zh-CN" sz="2400" noProof="1" dirty="0">
                <a:solidFill>
                  <a:schemeClr val="accent5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然而人们真的了解计算机科技吗？其实多数人。。</a:t>
            </a:r>
            <a:endParaRPr lang="zh-CN" sz="2400" noProof="1" dirty="0">
              <a:solidFill>
                <a:schemeClr val="accent5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715250" y="5562600"/>
            <a:ext cx="362743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/>
            <a:r>
              <a:rPr lang="zh-CN" sz="2400" b="1" noProof="1" dirty="0">
                <a:solidFill>
                  <a:schemeClr val="accent5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知其然而不知其所以然</a:t>
            </a:r>
            <a:r>
              <a:rPr lang="zh-CN" sz="2400" noProof="1" dirty="0">
                <a:solidFill>
                  <a:schemeClr val="accent5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。</a:t>
            </a:r>
            <a:endParaRPr lang="zh-CN" sz="2400" noProof="1" dirty="0">
              <a:solidFill>
                <a:schemeClr val="accent5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bldLvl="0" animBg="1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 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Click here to add your title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40" name="Group 39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GrpSpPr/>
          <p:nvPr/>
        </p:nvGrpSpPr>
        <p:grpSpPr>
          <a:xfrm>
            <a:off x="6450319" y="2182043"/>
            <a:ext cx="1534544" cy="1534542"/>
            <a:chOff x="1548381" y="2334443"/>
            <a:chExt cx="1534544" cy="1534542"/>
          </a:xfrm>
        </p:grpSpPr>
        <p:sp>
          <p:nvSpPr>
            <p:cNvPr id="41" name="Rectangle 40"/>
            <p:cNvSpPr/>
            <p:nvPr/>
          </p:nvSpPr>
          <p:spPr>
            <a:xfrm>
              <a:off x="1632259" y="2414447"/>
              <a:ext cx="1376313" cy="1376313"/>
            </a:xfrm>
            <a:prstGeom prst="rect">
              <a:avLst/>
            </a:prstGeom>
            <a:solidFill>
              <a:srgbClr val="10FBFE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2" name="Shape 2102"/>
            <p:cNvSpPr/>
            <p:nvPr/>
          </p:nvSpPr>
          <p:spPr>
            <a:xfrm>
              <a:off x="1884683" y="2727092"/>
              <a:ext cx="871464" cy="697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43" y="10800"/>
                  </a:moveTo>
                  <a:cubicBezTo>
                    <a:pt x="17065" y="10800"/>
                    <a:pt x="16800" y="11898"/>
                    <a:pt x="16709" y="12419"/>
                  </a:cubicBezTo>
                  <a:cubicBezTo>
                    <a:pt x="16115" y="15817"/>
                    <a:pt x="13696" y="18359"/>
                    <a:pt x="10800" y="18359"/>
                  </a:cubicBezTo>
                  <a:cubicBezTo>
                    <a:pt x="9130" y="18359"/>
                    <a:pt x="7618" y="17514"/>
                    <a:pt x="6524" y="16146"/>
                  </a:cubicBezTo>
                  <a:cubicBezTo>
                    <a:pt x="6018" y="15513"/>
                    <a:pt x="5198" y="15513"/>
                    <a:pt x="4691" y="16146"/>
                  </a:cubicBezTo>
                  <a:cubicBezTo>
                    <a:pt x="4185" y="16779"/>
                    <a:pt x="4185" y="17804"/>
                    <a:pt x="4691" y="18437"/>
                  </a:cubicBezTo>
                  <a:cubicBezTo>
                    <a:pt x="6255" y="20391"/>
                    <a:pt x="8415" y="21600"/>
                    <a:pt x="10800" y="21600"/>
                  </a:cubicBezTo>
                  <a:cubicBezTo>
                    <a:pt x="14669" y="21600"/>
                    <a:pt x="17943" y="18421"/>
                    <a:pt x="19043" y="14039"/>
                  </a:cubicBezTo>
                  <a:lnTo>
                    <a:pt x="21600" y="14039"/>
                  </a:lnTo>
                  <a:lnTo>
                    <a:pt x="21600" y="10800"/>
                  </a:lnTo>
                  <a:cubicBezTo>
                    <a:pt x="21600" y="10800"/>
                    <a:pt x="18143" y="10800"/>
                    <a:pt x="18143" y="10800"/>
                  </a:cubicBezTo>
                  <a:close/>
                  <a:moveTo>
                    <a:pt x="4891" y="9180"/>
                  </a:moveTo>
                  <a:cubicBezTo>
                    <a:pt x="5484" y="5783"/>
                    <a:pt x="7904" y="3240"/>
                    <a:pt x="10800" y="3240"/>
                  </a:cubicBezTo>
                  <a:cubicBezTo>
                    <a:pt x="12470" y="3240"/>
                    <a:pt x="13982" y="4086"/>
                    <a:pt x="15076" y="5454"/>
                  </a:cubicBezTo>
                  <a:cubicBezTo>
                    <a:pt x="15582" y="6086"/>
                    <a:pt x="16404" y="6086"/>
                    <a:pt x="16909" y="5454"/>
                  </a:cubicBezTo>
                  <a:cubicBezTo>
                    <a:pt x="17415" y="4821"/>
                    <a:pt x="17415" y="3796"/>
                    <a:pt x="16909" y="3163"/>
                  </a:cubicBezTo>
                  <a:cubicBezTo>
                    <a:pt x="15346" y="1209"/>
                    <a:pt x="13186" y="0"/>
                    <a:pt x="10800" y="0"/>
                  </a:cubicBezTo>
                  <a:cubicBezTo>
                    <a:pt x="6931" y="0"/>
                    <a:pt x="3658" y="3178"/>
                    <a:pt x="2557" y="7560"/>
                  </a:cubicBezTo>
                  <a:lnTo>
                    <a:pt x="0" y="7560"/>
                  </a:lnTo>
                  <a:lnTo>
                    <a:pt x="0" y="10800"/>
                  </a:lnTo>
                  <a:lnTo>
                    <a:pt x="3457" y="10800"/>
                  </a:lnTo>
                  <a:cubicBezTo>
                    <a:pt x="4535" y="10800"/>
                    <a:pt x="4800" y="9702"/>
                    <a:pt x="4891" y="9180"/>
                  </a:cubicBezTo>
                  <a:close/>
                  <a:moveTo>
                    <a:pt x="7343" y="10800"/>
                  </a:moveTo>
                  <a:cubicBezTo>
                    <a:pt x="7343" y="13185"/>
                    <a:pt x="8891" y="15120"/>
                    <a:pt x="10800" y="15120"/>
                  </a:cubicBezTo>
                  <a:cubicBezTo>
                    <a:pt x="12709" y="15120"/>
                    <a:pt x="14255" y="13185"/>
                    <a:pt x="14255" y="10800"/>
                  </a:cubicBezTo>
                  <a:cubicBezTo>
                    <a:pt x="14255" y="8415"/>
                    <a:pt x="12709" y="6480"/>
                    <a:pt x="10800" y="6480"/>
                  </a:cubicBezTo>
                  <a:cubicBezTo>
                    <a:pt x="8891" y="6480"/>
                    <a:pt x="7343" y="8415"/>
                    <a:pt x="7343" y="108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548381" y="2334443"/>
              <a:ext cx="1534544" cy="1534542"/>
            </a:xfrm>
            <a:prstGeom prst="rect">
              <a:avLst/>
            </a:prstGeom>
            <a:noFill/>
            <a:ln w="25400">
              <a:solidFill>
                <a:srgbClr val="10FBFE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3" name="Group 2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GrpSpPr/>
          <p:nvPr/>
        </p:nvGrpSpPr>
        <p:grpSpPr>
          <a:xfrm>
            <a:off x="3989825" y="2182043"/>
            <a:ext cx="1534544" cy="1534542"/>
            <a:chOff x="3989825" y="2372543"/>
            <a:chExt cx="1534544" cy="1534542"/>
          </a:xfrm>
        </p:grpSpPr>
        <p:grpSp>
          <p:nvGrpSpPr>
            <p:cNvPr id="65" name="Group 64"/>
            <p:cNvGrpSpPr/>
            <p:nvPr/>
          </p:nvGrpSpPr>
          <p:grpSpPr>
            <a:xfrm>
              <a:off x="3989825" y="2372543"/>
              <a:ext cx="1534544" cy="1534542"/>
              <a:chOff x="1548381" y="2334443"/>
              <a:chExt cx="1534544" cy="1534542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1632259" y="2414447"/>
                <a:ext cx="1376313" cy="1376313"/>
              </a:xfrm>
              <a:prstGeom prst="rect">
                <a:avLst/>
              </a:prstGeom>
              <a:solidFill>
                <a:srgbClr val="0CFF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1548381" y="2334443"/>
                <a:ext cx="1534544" cy="1534542"/>
              </a:xfrm>
              <a:prstGeom prst="rect">
                <a:avLst/>
              </a:prstGeom>
              <a:noFill/>
              <a:ln w="25400">
                <a:solidFill>
                  <a:srgbClr val="10FBF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sp>
          <p:nvSpPr>
            <p:cNvPr id="69" name="Shape 823"/>
            <p:cNvSpPr/>
            <p:nvPr/>
          </p:nvSpPr>
          <p:spPr>
            <a:xfrm>
              <a:off x="4494910" y="2765085"/>
              <a:ext cx="669367" cy="6972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30" h="21387" extrusionOk="0">
                  <a:moveTo>
                    <a:pt x="15651" y="10439"/>
                  </a:moveTo>
                  <a:cubicBezTo>
                    <a:pt x="14876" y="10985"/>
                    <a:pt x="13809" y="10794"/>
                    <a:pt x="13267" y="10015"/>
                  </a:cubicBezTo>
                  <a:cubicBezTo>
                    <a:pt x="12724" y="9235"/>
                    <a:pt x="12913" y="8160"/>
                    <a:pt x="13688" y="7614"/>
                  </a:cubicBezTo>
                  <a:cubicBezTo>
                    <a:pt x="14302" y="7180"/>
                    <a:pt x="15100" y="7212"/>
                    <a:pt x="15674" y="7633"/>
                  </a:cubicBezTo>
                  <a:cubicBezTo>
                    <a:pt x="15386" y="7808"/>
                    <a:pt x="15187" y="7909"/>
                    <a:pt x="15149" y="7927"/>
                  </a:cubicBezTo>
                  <a:cubicBezTo>
                    <a:pt x="14829" y="8080"/>
                    <a:pt x="14692" y="8465"/>
                    <a:pt x="14842" y="8787"/>
                  </a:cubicBezTo>
                  <a:cubicBezTo>
                    <a:pt x="14952" y="9021"/>
                    <a:pt x="15183" y="9159"/>
                    <a:pt x="15425" y="9159"/>
                  </a:cubicBezTo>
                  <a:cubicBezTo>
                    <a:pt x="15515" y="9159"/>
                    <a:pt x="15608" y="9138"/>
                    <a:pt x="15698" y="9096"/>
                  </a:cubicBezTo>
                  <a:cubicBezTo>
                    <a:pt x="15903" y="8999"/>
                    <a:pt x="16125" y="8881"/>
                    <a:pt x="16356" y="8743"/>
                  </a:cubicBezTo>
                  <a:cubicBezTo>
                    <a:pt x="16460" y="9377"/>
                    <a:pt x="16209" y="10045"/>
                    <a:pt x="15651" y="10439"/>
                  </a:cubicBezTo>
                  <a:close/>
                  <a:moveTo>
                    <a:pt x="20298" y="434"/>
                  </a:moveTo>
                  <a:cubicBezTo>
                    <a:pt x="20181" y="97"/>
                    <a:pt x="19814" y="-81"/>
                    <a:pt x="19481" y="36"/>
                  </a:cubicBezTo>
                  <a:cubicBezTo>
                    <a:pt x="19146" y="153"/>
                    <a:pt x="18970" y="523"/>
                    <a:pt x="19086" y="859"/>
                  </a:cubicBezTo>
                  <a:cubicBezTo>
                    <a:pt x="20075" y="3715"/>
                    <a:pt x="18112" y="5846"/>
                    <a:pt x="16617" y="6988"/>
                  </a:cubicBezTo>
                  <a:lnTo>
                    <a:pt x="16012" y="6118"/>
                  </a:lnTo>
                  <a:cubicBezTo>
                    <a:pt x="15810" y="5827"/>
                    <a:pt x="15355" y="5583"/>
                    <a:pt x="15003" y="5578"/>
                  </a:cubicBezTo>
                  <a:lnTo>
                    <a:pt x="11612" y="5594"/>
                  </a:lnTo>
                  <a:cubicBezTo>
                    <a:pt x="11260" y="5588"/>
                    <a:pt x="10735" y="5751"/>
                    <a:pt x="10445" y="5955"/>
                  </a:cubicBezTo>
                  <a:lnTo>
                    <a:pt x="457" y="13000"/>
                  </a:lnTo>
                  <a:cubicBezTo>
                    <a:pt x="-27" y="13341"/>
                    <a:pt x="-145" y="14013"/>
                    <a:pt x="194" y="14500"/>
                  </a:cubicBezTo>
                  <a:lnTo>
                    <a:pt x="4734" y="21032"/>
                  </a:lnTo>
                  <a:cubicBezTo>
                    <a:pt x="5073" y="21519"/>
                    <a:pt x="5618" y="21461"/>
                    <a:pt x="6101" y="21120"/>
                  </a:cubicBezTo>
                  <a:lnTo>
                    <a:pt x="16090" y="14075"/>
                  </a:lnTo>
                  <a:cubicBezTo>
                    <a:pt x="16378" y="13870"/>
                    <a:pt x="16709" y="13429"/>
                    <a:pt x="16826" y="13093"/>
                  </a:cubicBezTo>
                  <a:lnTo>
                    <a:pt x="17888" y="9729"/>
                  </a:lnTo>
                  <a:cubicBezTo>
                    <a:pt x="18003" y="9393"/>
                    <a:pt x="17932" y="8880"/>
                    <a:pt x="17730" y="8589"/>
                  </a:cubicBezTo>
                  <a:lnTo>
                    <a:pt x="17361" y="8058"/>
                  </a:lnTo>
                  <a:cubicBezTo>
                    <a:pt x="19371" y="6513"/>
                    <a:pt x="21455" y="3778"/>
                    <a:pt x="20298" y="43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dirty="0"/>
            </a:p>
          </p:txBody>
        </p:sp>
      </p:grpSp>
      <p:grpSp>
        <p:nvGrpSpPr>
          <p:cNvPr id="8" name="Group 7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GrpSpPr/>
          <p:nvPr/>
        </p:nvGrpSpPr>
        <p:grpSpPr>
          <a:xfrm>
            <a:off x="8930790" y="2182043"/>
            <a:ext cx="1534544" cy="1534542"/>
            <a:chOff x="8930790" y="2372543"/>
            <a:chExt cx="1534544" cy="1534542"/>
          </a:xfrm>
        </p:grpSpPr>
        <p:grpSp>
          <p:nvGrpSpPr>
            <p:cNvPr id="44" name="Group 43"/>
            <p:cNvGrpSpPr/>
            <p:nvPr/>
          </p:nvGrpSpPr>
          <p:grpSpPr>
            <a:xfrm>
              <a:off x="8930790" y="2372543"/>
              <a:ext cx="1534544" cy="1534542"/>
              <a:chOff x="1548381" y="2334443"/>
              <a:chExt cx="1534544" cy="1534542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1632259" y="2414447"/>
                <a:ext cx="1376313" cy="1376313"/>
              </a:xfrm>
              <a:prstGeom prst="rect">
                <a:avLst/>
              </a:prstGeom>
              <a:solidFill>
                <a:srgbClr val="0CFF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1548381" y="2334443"/>
                <a:ext cx="1534544" cy="1534542"/>
              </a:xfrm>
              <a:prstGeom prst="rect">
                <a:avLst/>
              </a:prstGeom>
              <a:noFill/>
              <a:ln w="25400">
                <a:solidFill>
                  <a:srgbClr val="10FBF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sp>
          <p:nvSpPr>
            <p:cNvPr id="70" name="Shape 1102"/>
            <p:cNvSpPr/>
            <p:nvPr/>
          </p:nvSpPr>
          <p:spPr>
            <a:xfrm>
              <a:off x="9340837" y="2771984"/>
              <a:ext cx="677222" cy="7087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81" h="20933" extrusionOk="0">
                  <a:moveTo>
                    <a:pt x="18450" y="13962"/>
                  </a:moveTo>
                  <a:cubicBezTo>
                    <a:pt x="18104" y="14098"/>
                    <a:pt x="15778" y="12331"/>
                    <a:pt x="14291" y="9001"/>
                  </a:cubicBezTo>
                  <a:cubicBezTo>
                    <a:pt x="12804" y="5669"/>
                    <a:pt x="12992" y="2625"/>
                    <a:pt x="13337" y="2491"/>
                  </a:cubicBezTo>
                  <a:cubicBezTo>
                    <a:pt x="13683" y="2355"/>
                    <a:pt x="15952" y="4486"/>
                    <a:pt x="17438" y="7816"/>
                  </a:cubicBezTo>
                  <a:cubicBezTo>
                    <a:pt x="18925" y="11146"/>
                    <a:pt x="18797" y="13826"/>
                    <a:pt x="18450" y="13962"/>
                  </a:cubicBezTo>
                  <a:close/>
                  <a:moveTo>
                    <a:pt x="19117" y="7012"/>
                  </a:moveTo>
                  <a:cubicBezTo>
                    <a:pt x="17204" y="2727"/>
                    <a:pt x="14125" y="-537"/>
                    <a:pt x="12567" y="74"/>
                  </a:cubicBezTo>
                  <a:cubicBezTo>
                    <a:pt x="9922" y="1108"/>
                    <a:pt x="14143" y="6078"/>
                    <a:pt x="1154" y="11160"/>
                  </a:cubicBezTo>
                  <a:cubicBezTo>
                    <a:pt x="32" y="11600"/>
                    <a:pt x="-253" y="13356"/>
                    <a:pt x="217" y="14406"/>
                  </a:cubicBezTo>
                  <a:cubicBezTo>
                    <a:pt x="685" y="15456"/>
                    <a:pt x="2220" y="16502"/>
                    <a:pt x="3342" y="16062"/>
                  </a:cubicBezTo>
                  <a:cubicBezTo>
                    <a:pt x="3537" y="15987"/>
                    <a:pt x="4250" y="15766"/>
                    <a:pt x="4250" y="15766"/>
                  </a:cubicBezTo>
                  <a:cubicBezTo>
                    <a:pt x="5051" y="16802"/>
                    <a:pt x="5889" y="16187"/>
                    <a:pt x="6186" y="16845"/>
                  </a:cubicBezTo>
                  <a:cubicBezTo>
                    <a:pt x="6544" y="17635"/>
                    <a:pt x="7322" y="19353"/>
                    <a:pt x="7586" y="19939"/>
                  </a:cubicBezTo>
                  <a:cubicBezTo>
                    <a:pt x="7850" y="20522"/>
                    <a:pt x="8450" y="21063"/>
                    <a:pt x="8885" y="20905"/>
                  </a:cubicBezTo>
                  <a:cubicBezTo>
                    <a:pt x="9318" y="20745"/>
                    <a:pt x="10797" y="20203"/>
                    <a:pt x="11362" y="19997"/>
                  </a:cubicBezTo>
                  <a:cubicBezTo>
                    <a:pt x="11927" y="19790"/>
                    <a:pt x="12062" y="19306"/>
                    <a:pt x="11889" y="18922"/>
                  </a:cubicBezTo>
                  <a:cubicBezTo>
                    <a:pt x="11703" y="18510"/>
                    <a:pt x="10939" y="18390"/>
                    <a:pt x="10721" y="17908"/>
                  </a:cubicBezTo>
                  <a:cubicBezTo>
                    <a:pt x="10503" y="17428"/>
                    <a:pt x="9791" y="15886"/>
                    <a:pt x="9586" y="15400"/>
                  </a:cubicBezTo>
                  <a:cubicBezTo>
                    <a:pt x="9308" y="14739"/>
                    <a:pt x="9899" y="14201"/>
                    <a:pt x="10759" y="14116"/>
                  </a:cubicBezTo>
                  <a:cubicBezTo>
                    <a:pt x="16671" y="13522"/>
                    <a:pt x="17775" y="17037"/>
                    <a:pt x="19789" y="16249"/>
                  </a:cubicBezTo>
                  <a:cubicBezTo>
                    <a:pt x="21347" y="15640"/>
                    <a:pt x="21030" y="11296"/>
                    <a:pt x="19117" y="701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/>
            </a:p>
          </p:txBody>
        </p:sp>
      </p:grpSp>
      <p:grpSp>
        <p:nvGrpSpPr>
          <p:cNvPr id="2" name="Group 1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GrpSpPr/>
          <p:nvPr/>
        </p:nvGrpSpPr>
        <p:grpSpPr>
          <a:xfrm>
            <a:off x="1548381" y="2143943"/>
            <a:ext cx="1534544" cy="1534542"/>
            <a:chOff x="1548381" y="2334443"/>
            <a:chExt cx="1534544" cy="1534542"/>
          </a:xfrm>
        </p:grpSpPr>
        <p:grpSp>
          <p:nvGrpSpPr>
            <p:cNvPr id="10" name="Group 9"/>
            <p:cNvGrpSpPr/>
            <p:nvPr/>
          </p:nvGrpSpPr>
          <p:grpSpPr>
            <a:xfrm>
              <a:off x="1548381" y="2334443"/>
              <a:ext cx="1534544" cy="1534542"/>
              <a:chOff x="1548381" y="2334443"/>
              <a:chExt cx="1534544" cy="1534542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1632259" y="2414447"/>
                <a:ext cx="1376313" cy="1376313"/>
              </a:xfrm>
              <a:prstGeom prst="rect">
                <a:avLst/>
              </a:prstGeom>
              <a:solidFill>
                <a:srgbClr val="0CFFFF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1548381" y="2334443"/>
                <a:ext cx="1534544" cy="1534542"/>
              </a:xfrm>
              <a:prstGeom prst="rect">
                <a:avLst/>
              </a:prstGeom>
              <a:noFill/>
              <a:ln w="25400">
                <a:solidFill>
                  <a:srgbClr val="10FBF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sp>
          <p:nvSpPr>
            <p:cNvPr id="71" name="Shape 802"/>
            <p:cNvSpPr/>
            <p:nvPr/>
          </p:nvSpPr>
          <p:spPr>
            <a:xfrm>
              <a:off x="1892119" y="2751593"/>
              <a:ext cx="745498" cy="7454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56" y="13527"/>
                  </a:moveTo>
                  <a:lnTo>
                    <a:pt x="21138" y="9731"/>
                  </a:lnTo>
                  <a:cubicBezTo>
                    <a:pt x="21392" y="9659"/>
                    <a:pt x="21600" y="9385"/>
                    <a:pt x="21600" y="9120"/>
                  </a:cubicBezTo>
                  <a:lnTo>
                    <a:pt x="21600" y="2520"/>
                  </a:lnTo>
                  <a:lnTo>
                    <a:pt x="4680" y="2520"/>
                  </a:lnTo>
                  <a:lnTo>
                    <a:pt x="4680" y="481"/>
                  </a:lnTo>
                  <a:cubicBezTo>
                    <a:pt x="4680" y="217"/>
                    <a:pt x="4465" y="0"/>
                    <a:pt x="4200" y="0"/>
                  </a:cubicBezTo>
                  <a:lnTo>
                    <a:pt x="480" y="0"/>
                  </a:lnTo>
                  <a:cubicBezTo>
                    <a:pt x="217" y="0"/>
                    <a:pt x="0" y="217"/>
                    <a:pt x="0" y="481"/>
                  </a:cubicBezTo>
                  <a:lnTo>
                    <a:pt x="0" y="2400"/>
                  </a:lnTo>
                  <a:lnTo>
                    <a:pt x="2332" y="2400"/>
                  </a:lnTo>
                  <a:lnTo>
                    <a:pt x="4693" y="13269"/>
                  </a:lnTo>
                  <a:lnTo>
                    <a:pt x="4920" y="14400"/>
                  </a:lnTo>
                  <a:lnTo>
                    <a:pt x="4920" y="16200"/>
                  </a:lnTo>
                  <a:cubicBezTo>
                    <a:pt x="4920" y="16463"/>
                    <a:pt x="5137" y="16680"/>
                    <a:pt x="5400" y="16680"/>
                  </a:cubicBezTo>
                  <a:lnTo>
                    <a:pt x="6001" y="16680"/>
                  </a:lnTo>
                  <a:lnTo>
                    <a:pt x="17999" y="16680"/>
                  </a:lnTo>
                  <a:lnTo>
                    <a:pt x="21119" y="16680"/>
                  </a:lnTo>
                  <a:cubicBezTo>
                    <a:pt x="21383" y="16680"/>
                    <a:pt x="21600" y="16463"/>
                    <a:pt x="21600" y="16200"/>
                  </a:cubicBezTo>
                  <a:lnTo>
                    <a:pt x="21600" y="14400"/>
                  </a:lnTo>
                  <a:lnTo>
                    <a:pt x="8103" y="14400"/>
                  </a:lnTo>
                  <a:cubicBezTo>
                    <a:pt x="6723" y="14400"/>
                    <a:pt x="6694" y="13860"/>
                    <a:pt x="7856" y="13527"/>
                  </a:cubicBezTo>
                  <a:close/>
                  <a:moveTo>
                    <a:pt x="15599" y="19200"/>
                  </a:moveTo>
                  <a:cubicBezTo>
                    <a:pt x="15599" y="20525"/>
                    <a:pt x="16674" y="21600"/>
                    <a:pt x="17999" y="21600"/>
                  </a:cubicBezTo>
                  <a:cubicBezTo>
                    <a:pt x="19326" y="21600"/>
                    <a:pt x="20399" y="20525"/>
                    <a:pt x="20399" y="19200"/>
                  </a:cubicBezTo>
                  <a:cubicBezTo>
                    <a:pt x="20399" y="17874"/>
                    <a:pt x="19326" y="16800"/>
                    <a:pt x="17999" y="16800"/>
                  </a:cubicBezTo>
                  <a:cubicBezTo>
                    <a:pt x="16674" y="16800"/>
                    <a:pt x="15599" y="17874"/>
                    <a:pt x="15599" y="19200"/>
                  </a:cubicBezTo>
                  <a:close/>
                  <a:moveTo>
                    <a:pt x="3599" y="19200"/>
                  </a:moveTo>
                  <a:cubicBezTo>
                    <a:pt x="3599" y="20525"/>
                    <a:pt x="4674" y="21600"/>
                    <a:pt x="6001" y="21600"/>
                  </a:cubicBezTo>
                  <a:cubicBezTo>
                    <a:pt x="7326" y="21600"/>
                    <a:pt x="8399" y="20525"/>
                    <a:pt x="8399" y="19200"/>
                  </a:cubicBezTo>
                  <a:cubicBezTo>
                    <a:pt x="8399" y="17874"/>
                    <a:pt x="7326" y="16800"/>
                    <a:pt x="6001" y="16800"/>
                  </a:cubicBezTo>
                  <a:cubicBezTo>
                    <a:pt x="4674" y="16800"/>
                    <a:pt x="3599" y="17874"/>
                    <a:pt x="3599" y="192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dirty="0"/>
            </a:p>
          </p:txBody>
        </p:sp>
      </p:grpSp>
      <p:sp>
        <p:nvSpPr>
          <p:cNvPr id="63" name="矩形 62"/>
          <p:cNvSpPr/>
          <p:nvPr/>
        </p:nvSpPr>
        <p:spPr>
          <a:xfrm>
            <a:off x="1354455" y="3815080"/>
            <a:ext cx="1931035" cy="3860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fontAlgn="auto">
              <a:lnSpc>
                <a:spcPct val="120000"/>
              </a:lnSpc>
            </a:pPr>
            <a:r>
              <a:rPr lang="zh-CN" altLang="en-US" sz="16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3775710" y="3815080"/>
            <a:ext cx="1972310" cy="3860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6268720" y="3815080"/>
            <a:ext cx="1908175" cy="3860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8740140" y="3815080"/>
            <a:ext cx="1924685" cy="3860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单击此处输入标题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345646" y="4594748"/>
            <a:ext cx="9535588" cy="9220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>
              <a:lnSpc>
                <a:spcPct val="150000"/>
              </a:lnSpc>
            </a:pPr>
            <a:r>
              <a:rPr sz="1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When a cigarette falls in love with a match,it is destined to be hurt.When a cigarette falls in love with a match,it is destined to be hurt.When a cigarette falls in love with a match,it is destined to be hurt.When a cigarette falls in love with a match,it is destined to be hurt.When a cigarette falls in love with a match,it is destined to be hurt.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  <p:bldP spid="63" grpId="0"/>
      <p:bldP spid="74" grpId="0"/>
      <p:bldP spid="75" grpId="0"/>
      <p:bldP spid="76" grpId="0"/>
      <p:bldP spid="7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4" name="文本框 263"/>
          <p:cNvSpPr txBox="1"/>
          <p:nvPr/>
        </p:nvSpPr>
        <p:spPr>
          <a:xfrm>
            <a:off x="233045" y="227965"/>
            <a:ext cx="5235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单击此处输入标题 </a:t>
            </a:r>
            <a:r>
              <a:rPr lang="en-US" altLang="zh-CN" sz="20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6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Click here to add your title</a:t>
            </a:r>
            <a:endParaRPr lang="zh-CN" altLang="en-US" sz="16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3" name="Group 2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GrpSpPr/>
          <p:nvPr/>
        </p:nvGrpSpPr>
        <p:grpSpPr>
          <a:xfrm>
            <a:off x="5333801" y="2028099"/>
            <a:ext cx="1522302" cy="1765870"/>
            <a:chOff x="5102408" y="1879698"/>
            <a:chExt cx="1985088" cy="2302701"/>
          </a:xfrm>
        </p:grpSpPr>
        <p:grpSp>
          <p:nvGrpSpPr>
            <p:cNvPr id="4" name="Group 14"/>
            <p:cNvGrpSpPr/>
            <p:nvPr/>
          </p:nvGrpSpPr>
          <p:grpSpPr>
            <a:xfrm>
              <a:off x="5102408" y="1879698"/>
              <a:ext cx="1985088" cy="2302701"/>
              <a:chOff x="3734181" y="1102012"/>
              <a:chExt cx="1676400" cy="1944624"/>
            </a:xfrm>
          </p:grpSpPr>
          <p:sp>
            <p:nvSpPr>
              <p:cNvPr id="5" name="Hexagon 4"/>
              <p:cNvSpPr/>
              <p:nvPr/>
            </p:nvSpPr>
            <p:spPr bwMode="auto">
              <a:xfrm rot="5400000">
                <a:off x="3600069" y="1236124"/>
                <a:ext cx="1944624" cy="1676400"/>
              </a:xfrm>
              <a:prstGeom prst="hexagon">
                <a:avLst/>
              </a:prstGeom>
              <a:solidFill>
                <a:srgbClr val="10FBFE">
                  <a:alpha val="40000"/>
                </a:srgb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Hexagon 5"/>
              <p:cNvSpPr/>
              <p:nvPr/>
            </p:nvSpPr>
            <p:spPr bwMode="auto">
              <a:xfrm rot="5400000">
                <a:off x="3753382" y="1364897"/>
                <a:ext cx="1636136" cy="1410462"/>
              </a:xfrm>
              <a:prstGeom prst="hexagon">
                <a:avLst/>
              </a:prstGeom>
              <a:noFill/>
              <a:ln w="19050">
                <a:solidFill>
                  <a:srgbClr val="10FBFE"/>
                </a:solidFill>
                <a:round/>
              </a:ln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6" name="Shape 1684"/>
            <p:cNvSpPr/>
            <p:nvPr/>
          </p:nvSpPr>
          <p:spPr>
            <a:xfrm>
              <a:off x="5799646" y="2766462"/>
              <a:ext cx="588454" cy="5178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41" y="15188"/>
                  </a:moveTo>
                  <a:cubicBezTo>
                    <a:pt x="8905" y="14174"/>
                    <a:pt x="8222" y="13317"/>
                    <a:pt x="8222" y="11485"/>
                  </a:cubicBezTo>
                  <a:cubicBezTo>
                    <a:pt x="8222" y="10385"/>
                    <a:pt x="8875" y="10744"/>
                    <a:pt x="9161" y="8730"/>
                  </a:cubicBezTo>
                  <a:cubicBezTo>
                    <a:pt x="9279" y="7894"/>
                    <a:pt x="9855" y="8716"/>
                    <a:pt x="9966" y="6808"/>
                  </a:cubicBezTo>
                  <a:cubicBezTo>
                    <a:pt x="9966" y="6047"/>
                    <a:pt x="9651" y="5858"/>
                    <a:pt x="9651" y="5858"/>
                  </a:cubicBezTo>
                  <a:cubicBezTo>
                    <a:pt x="9651" y="5858"/>
                    <a:pt x="9811" y="4733"/>
                    <a:pt x="9873" y="3867"/>
                  </a:cubicBezTo>
                  <a:cubicBezTo>
                    <a:pt x="9951" y="2788"/>
                    <a:pt x="9396" y="0"/>
                    <a:pt x="6431" y="0"/>
                  </a:cubicBezTo>
                  <a:cubicBezTo>
                    <a:pt x="3466" y="0"/>
                    <a:pt x="2909" y="2788"/>
                    <a:pt x="2987" y="3867"/>
                  </a:cubicBezTo>
                  <a:cubicBezTo>
                    <a:pt x="3050" y="4733"/>
                    <a:pt x="3210" y="5858"/>
                    <a:pt x="3210" y="5858"/>
                  </a:cubicBezTo>
                  <a:cubicBezTo>
                    <a:pt x="3210" y="5858"/>
                    <a:pt x="2895" y="6047"/>
                    <a:pt x="2895" y="6808"/>
                  </a:cubicBezTo>
                  <a:cubicBezTo>
                    <a:pt x="3005" y="8716"/>
                    <a:pt x="3582" y="7894"/>
                    <a:pt x="3700" y="8730"/>
                  </a:cubicBezTo>
                  <a:cubicBezTo>
                    <a:pt x="3987" y="10744"/>
                    <a:pt x="4639" y="10385"/>
                    <a:pt x="4639" y="11485"/>
                  </a:cubicBezTo>
                  <a:cubicBezTo>
                    <a:pt x="4639" y="13317"/>
                    <a:pt x="3956" y="14174"/>
                    <a:pt x="1819" y="15188"/>
                  </a:cubicBezTo>
                  <a:cubicBezTo>
                    <a:pt x="1169" y="15497"/>
                    <a:pt x="0" y="15976"/>
                    <a:pt x="0" y="17129"/>
                  </a:cubicBezTo>
                  <a:lnTo>
                    <a:pt x="0" y="21600"/>
                  </a:lnTo>
                  <a:lnTo>
                    <a:pt x="15005" y="21600"/>
                  </a:lnTo>
                  <a:cubicBezTo>
                    <a:pt x="15005" y="21600"/>
                    <a:pt x="15005" y="18955"/>
                    <a:pt x="15005" y="18248"/>
                  </a:cubicBezTo>
                  <a:cubicBezTo>
                    <a:pt x="15005" y="17196"/>
                    <a:pt x="13184" y="16207"/>
                    <a:pt x="11041" y="15188"/>
                  </a:cubicBezTo>
                  <a:close/>
                  <a:moveTo>
                    <a:pt x="21600" y="21600"/>
                  </a:moveTo>
                  <a:cubicBezTo>
                    <a:pt x="21600" y="21600"/>
                    <a:pt x="21557" y="16953"/>
                    <a:pt x="21307" y="16471"/>
                  </a:cubicBezTo>
                  <a:cubicBezTo>
                    <a:pt x="20935" y="15754"/>
                    <a:pt x="20071" y="15261"/>
                    <a:pt x="18463" y="14498"/>
                  </a:cubicBezTo>
                  <a:cubicBezTo>
                    <a:pt x="16861" y="13736"/>
                    <a:pt x="16349" y="13094"/>
                    <a:pt x="16349" y="11720"/>
                  </a:cubicBezTo>
                  <a:cubicBezTo>
                    <a:pt x="16349" y="10894"/>
                    <a:pt x="16838" y="11164"/>
                    <a:pt x="17053" y="9653"/>
                  </a:cubicBezTo>
                  <a:cubicBezTo>
                    <a:pt x="17142" y="9026"/>
                    <a:pt x="17574" y="9643"/>
                    <a:pt x="17657" y="8212"/>
                  </a:cubicBezTo>
                  <a:cubicBezTo>
                    <a:pt x="17657" y="7642"/>
                    <a:pt x="17420" y="7499"/>
                    <a:pt x="17420" y="7499"/>
                  </a:cubicBezTo>
                  <a:cubicBezTo>
                    <a:pt x="17420" y="7499"/>
                    <a:pt x="17541" y="6656"/>
                    <a:pt x="17588" y="6006"/>
                  </a:cubicBezTo>
                  <a:cubicBezTo>
                    <a:pt x="17646" y="5197"/>
                    <a:pt x="17229" y="3106"/>
                    <a:pt x="15005" y="3106"/>
                  </a:cubicBezTo>
                  <a:cubicBezTo>
                    <a:pt x="12781" y="3106"/>
                    <a:pt x="12365" y="5197"/>
                    <a:pt x="12422" y="6006"/>
                  </a:cubicBezTo>
                  <a:cubicBezTo>
                    <a:pt x="12469" y="6656"/>
                    <a:pt x="12589" y="7499"/>
                    <a:pt x="12589" y="7499"/>
                  </a:cubicBezTo>
                  <a:cubicBezTo>
                    <a:pt x="12589" y="7499"/>
                    <a:pt x="12353" y="7642"/>
                    <a:pt x="12353" y="8212"/>
                  </a:cubicBezTo>
                  <a:cubicBezTo>
                    <a:pt x="12437" y="9643"/>
                    <a:pt x="12868" y="9026"/>
                    <a:pt x="12957" y="9653"/>
                  </a:cubicBezTo>
                  <a:cubicBezTo>
                    <a:pt x="13173" y="11164"/>
                    <a:pt x="13662" y="10894"/>
                    <a:pt x="13662" y="11720"/>
                  </a:cubicBezTo>
                  <a:cubicBezTo>
                    <a:pt x="13662" y="12655"/>
                    <a:pt x="13424" y="13250"/>
                    <a:pt x="12768" y="13776"/>
                  </a:cubicBezTo>
                  <a:cubicBezTo>
                    <a:pt x="16268" y="15766"/>
                    <a:pt x="16737" y="16172"/>
                    <a:pt x="16737" y="17952"/>
                  </a:cubicBezTo>
                  <a:lnTo>
                    <a:pt x="16737" y="21600"/>
                  </a:lnTo>
                  <a:cubicBezTo>
                    <a:pt x="16737" y="2160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dirty="0"/>
            </a:p>
          </p:txBody>
        </p:sp>
      </p:grpSp>
      <p:grpSp>
        <p:nvGrpSpPr>
          <p:cNvPr id="2" name="Group 1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GrpSpPr/>
          <p:nvPr/>
        </p:nvGrpSpPr>
        <p:grpSpPr>
          <a:xfrm>
            <a:off x="4317797" y="3869981"/>
            <a:ext cx="1522302" cy="1765870"/>
            <a:chOff x="4086404" y="3721580"/>
            <a:chExt cx="1985088" cy="2302701"/>
          </a:xfrm>
        </p:grpSpPr>
        <p:grpSp>
          <p:nvGrpSpPr>
            <p:cNvPr id="10" name="Group 24"/>
            <p:cNvGrpSpPr/>
            <p:nvPr/>
          </p:nvGrpSpPr>
          <p:grpSpPr>
            <a:xfrm>
              <a:off x="4086404" y="3721580"/>
              <a:ext cx="1985088" cy="2302701"/>
              <a:chOff x="3734181" y="1102012"/>
              <a:chExt cx="1676400" cy="1944624"/>
            </a:xfrm>
          </p:grpSpPr>
          <p:sp>
            <p:nvSpPr>
              <p:cNvPr id="11" name="Hexagon 10"/>
              <p:cNvSpPr/>
              <p:nvPr/>
            </p:nvSpPr>
            <p:spPr bwMode="auto">
              <a:xfrm rot="5400000">
                <a:off x="3600069" y="1236124"/>
                <a:ext cx="1944624" cy="1676400"/>
              </a:xfrm>
              <a:prstGeom prst="hexagon">
                <a:avLst/>
              </a:prstGeom>
              <a:solidFill>
                <a:srgbClr val="10FBFE">
                  <a:alpha val="40000"/>
                </a:srgb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Hexagon 11"/>
              <p:cNvSpPr/>
              <p:nvPr/>
            </p:nvSpPr>
            <p:spPr bwMode="auto">
              <a:xfrm rot="5400000">
                <a:off x="3754780" y="1369093"/>
                <a:ext cx="1636136" cy="1410462"/>
              </a:xfrm>
              <a:prstGeom prst="hexagon">
                <a:avLst/>
              </a:prstGeom>
              <a:noFill/>
              <a:ln w="19050">
                <a:solidFill>
                  <a:srgbClr val="10FBFE"/>
                </a:solidFill>
                <a:round/>
              </a:ln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7" name="Shape 99"/>
            <p:cNvSpPr/>
            <p:nvPr/>
          </p:nvSpPr>
          <p:spPr>
            <a:xfrm>
              <a:off x="4753240" y="4568778"/>
              <a:ext cx="636562" cy="5595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lvl="0" algn="l">
                <a:spcBef>
                  <a:spcPts val="1000"/>
                </a:spcBef>
                <a:defRPr sz="2000">
                  <a:solidFill>
                    <a:srgbClr val="53585F"/>
                  </a:solidFill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dirty="0"/>
            </a:p>
          </p:txBody>
        </p:sp>
      </p:grpSp>
      <p:grpSp>
        <p:nvGrpSpPr>
          <p:cNvPr id="13" name="Group 12" descr="e7d195523061f1c0f55f9af68525816972d868573ada39bc763F3977967589A5F92C178830C92595A6CE4D0132F8C206B2B04C416AAA86B7FD80AB023F78DAEB544E2F013E11B2B95AD21703D1C90034A379EC9026EFAAF5D8D3F6EDD7215B01F2EB414F4EDE30409D8B61380DC7EC398BF814D050B1A52ACB0EE859CB44EE74C1A67D2FC84CC23471FDAC255AABD646"/>
          <p:cNvGrpSpPr/>
          <p:nvPr/>
        </p:nvGrpSpPr>
        <p:grpSpPr>
          <a:xfrm>
            <a:off x="6348902" y="3869981"/>
            <a:ext cx="1522302" cy="1765870"/>
            <a:chOff x="6117509" y="3721580"/>
            <a:chExt cx="1985088" cy="2302701"/>
          </a:xfrm>
        </p:grpSpPr>
        <p:grpSp>
          <p:nvGrpSpPr>
            <p:cNvPr id="7" name="Group 18"/>
            <p:cNvGrpSpPr/>
            <p:nvPr/>
          </p:nvGrpSpPr>
          <p:grpSpPr>
            <a:xfrm>
              <a:off x="6117509" y="3721580"/>
              <a:ext cx="1985088" cy="2302701"/>
              <a:chOff x="3734181" y="1102012"/>
              <a:chExt cx="1676400" cy="1944624"/>
            </a:xfrm>
          </p:grpSpPr>
          <p:sp>
            <p:nvSpPr>
              <p:cNvPr id="8" name="Hexagon 7"/>
              <p:cNvSpPr/>
              <p:nvPr/>
            </p:nvSpPr>
            <p:spPr bwMode="auto">
              <a:xfrm rot="5400000">
                <a:off x="3600069" y="1236124"/>
                <a:ext cx="1944624" cy="1676400"/>
              </a:xfrm>
              <a:prstGeom prst="hexagon">
                <a:avLst/>
              </a:prstGeom>
              <a:solidFill>
                <a:srgbClr val="10FBFE">
                  <a:alpha val="40000"/>
                </a:srgb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Hexagon 8"/>
              <p:cNvSpPr/>
              <p:nvPr/>
            </p:nvSpPr>
            <p:spPr bwMode="auto">
              <a:xfrm rot="5400000">
                <a:off x="3754081" y="1369093"/>
                <a:ext cx="1636136" cy="1410462"/>
              </a:xfrm>
              <a:prstGeom prst="hexagon">
                <a:avLst/>
              </a:prstGeom>
              <a:noFill/>
              <a:ln w="19050">
                <a:solidFill>
                  <a:srgbClr val="10FBFE"/>
                </a:solidFill>
                <a:round/>
              </a:ln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8" name="Shape 812"/>
            <p:cNvSpPr/>
            <p:nvPr/>
          </p:nvSpPr>
          <p:spPr>
            <a:xfrm>
              <a:off x="6779026" y="4603845"/>
              <a:ext cx="712994" cy="580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80" h="21024" extrusionOk="0">
                  <a:moveTo>
                    <a:pt x="18800" y="1728"/>
                  </a:moveTo>
                  <a:cubicBezTo>
                    <a:pt x="16810" y="-576"/>
                    <a:pt x="13583" y="-576"/>
                    <a:pt x="11591" y="1728"/>
                  </a:cubicBezTo>
                  <a:lnTo>
                    <a:pt x="10239" y="3293"/>
                  </a:lnTo>
                  <a:lnTo>
                    <a:pt x="8887" y="1728"/>
                  </a:lnTo>
                  <a:cubicBezTo>
                    <a:pt x="6897" y="-576"/>
                    <a:pt x="3670" y="-576"/>
                    <a:pt x="1680" y="1728"/>
                  </a:cubicBezTo>
                  <a:cubicBezTo>
                    <a:pt x="-560" y="4320"/>
                    <a:pt x="-560" y="8522"/>
                    <a:pt x="1680" y="11115"/>
                  </a:cubicBezTo>
                  <a:lnTo>
                    <a:pt x="10239" y="21024"/>
                  </a:lnTo>
                  <a:lnTo>
                    <a:pt x="18800" y="11115"/>
                  </a:lnTo>
                  <a:cubicBezTo>
                    <a:pt x="21040" y="8522"/>
                    <a:pt x="21040" y="4320"/>
                    <a:pt x="18800" y="1728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dirty="0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1123840" y="4113502"/>
            <a:ext cx="2934281" cy="1585159"/>
            <a:chOff x="874713" y="3291533"/>
            <a:chExt cx="2934281" cy="1585159"/>
          </a:xfrm>
        </p:grpSpPr>
        <p:sp>
          <p:nvSpPr>
            <p:cNvPr id="39" name="矩形 38"/>
            <p:cNvSpPr/>
            <p:nvPr/>
          </p:nvSpPr>
          <p:spPr>
            <a:xfrm>
              <a:off x="874713" y="3677812"/>
              <a:ext cx="2934281" cy="11988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50000"/>
                </a:lnSpc>
              </a:pPr>
              <a:r>
                <a:rPr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When a cigarette falls in love with a match,it is destined to be hurt.When a cigarette falls in love with a match,it is destined to be hurt.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566863" y="3291533"/>
              <a:ext cx="2241974" cy="3860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单击此处输入标题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8100180" y="4133822"/>
            <a:ext cx="2934281" cy="1564839"/>
            <a:chOff x="874713" y="3311853"/>
            <a:chExt cx="2934281" cy="1564839"/>
          </a:xfrm>
        </p:grpSpPr>
        <p:sp>
          <p:nvSpPr>
            <p:cNvPr id="45" name="矩形 44"/>
            <p:cNvSpPr/>
            <p:nvPr/>
          </p:nvSpPr>
          <p:spPr>
            <a:xfrm>
              <a:off x="874713" y="3677812"/>
              <a:ext cx="2934281" cy="11988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50000"/>
                </a:lnSpc>
              </a:pPr>
              <a:r>
                <a:rPr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When a cigarette falls in love with a match,it is destined to be hurt.When a cigarette falls in love with a match,it is destined to be hurt.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874870" y="3311853"/>
              <a:ext cx="2241974" cy="3860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600" b="1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单击此处输入标题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2209509" y="2241300"/>
            <a:ext cx="2934281" cy="1551504"/>
            <a:chOff x="874713" y="3325188"/>
            <a:chExt cx="2934281" cy="1551504"/>
          </a:xfrm>
        </p:grpSpPr>
        <p:sp>
          <p:nvSpPr>
            <p:cNvPr id="71" name="矩形 70"/>
            <p:cNvSpPr/>
            <p:nvPr/>
          </p:nvSpPr>
          <p:spPr>
            <a:xfrm>
              <a:off x="874713" y="3677812"/>
              <a:ext cx="2934281" cy="11988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50000"/>
                </a:lnSpc>
              </a:pPr>
              <a:r>
                <a:rPr sz="1200" dirty="0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When a cigarette falls in love with a match,it is destined to be hurt.When a cigarette falls in love with a match,it is destined to be hurt.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1567020" y="3325188"/>
              <a:ext cx="2241974" cy="3860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>
                  <a:solidFill>
                    <a:srgbClr val="10FBFE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单击此处输入标题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任意多边形 105"/>
          <p:cNvSpPr/>
          <p:nvPr/>
        </p:nvSpPr>
        <p:spPr>
          <a:xfrm>
            <a:off x="7918769" y="5725438"/>
            <a:ext cx="3221036" cy="136652"/>
          </a:xfrm>
          <a:custGeom>
            <a:avLst/>
            <a:gdLst>
              <a:gd name="connsiteX0" fmla="*/ 0 w 3221036"/>
              <a:gd name="connsiteY0" fmla="*/ 136652 h 136652"/>
              <a:gd name="connsiteX1" fmla="*/ 3221036 w 3221036"/>
              <a:gd name="connsiteY1" fmla="*/ 136652 h 136652"/>
              <a:gd name="connsiteX2" fmla="*/ 2939504 w 3221036"/>
              <a:gd name="connsiteY2" fmla="*/ 0 h 136652"/>
              <a:gd name="connsiteX3" fmla="*/ 2701802 w 3221036"/>
              <a:gd name="connsiteY3" fmla="*/ 0 h 136652"/>
              <a:gd name="connsiteX4" fmla="*/ 2668586 w 3221036"/>
              <a:gd name="connsiteY4" fmla="*/ 54833 h 136652"/>
              <a:gd name="connsiteX5" fmla="*/ 552450 w 3221036"/>
              <a:gd name="connsiteY5" fmla="*/ 54833 h 136652"/>
              <a:gd name="connsiteX6" fmla="*/ 519234 w 3221036"/>
              <a:gd name="connsiteY6" fmla="*/ 0 h 136652"/>
              <a:gd name="connsiteX7" fmla="*/ 281532 w 3221036"/>
              <a:gd name="connsiteY7" fmla="*/ 0 h 136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21036" h="136652">
                <a:moveTo>
                  <a:pt x="0" y="136652"/>
                </a:moveTo>
                <a:lnTo>
                  <a:pt x="3221036" y="136652"/>
                </a:lnTo>
                <a:lnTo>
                  <a:pt x="2939504" y="0"/>
                </a:lnTo>
                <a:lnTo>
                  <a:pt x="2701802" y="0"/>
                </a:lnTo>
                <a:lnTo>
                  <a:pt x="2668586" y="54833"/>
                </a:lnTo>
                <a:lnTo>
                  <a:pt x="552450" y="54833"/>
                </a:lnTo>
                <a:lnTo>
                  <a:pt x="519234" y="0"/>
                </a:lnTo>
                <a:lnTo>
                  <a:pt x="281532" y="0"/>
                </a:lnTo>
                <a:close/>
              </a:path>
            </a:pathLst>
          </a:custGeom>
          <a:solidFill>
            <a:srgbClr val="10FBF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42038" y="136712"/>
            <a:ext cx="5829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大学生了解大数据和人工智能的途径</a:t>
            </a:r>
            <a:endParaRPr lang="zh-CN" altLang="en-US" sz="24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aphicFrame>
        <p:nvGraphicFramePr>
          <p:cNvPr id="17" name="图表 16"/>
          <p:cNvGraphicFramePr/>
          <p:nvPr/>
        </p:nvGraphicFramePr>
        <p:xfrm>
          <a:off x="409169" y="1165225"/>
          <a:ext cx="11208062" cy="5455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bldLvl="0" animBg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任意多边形 105"/>
          <p:cNvSpPr/>
          <p:nvPr/>
        </p:nvSpPr>
        <p:spPr>
          <a:xfrm>
            <a:off x="7918769" y="5725438"/>
            <a:ext cx="3221036" cy="136652"/>
          </a:xfrm>
          <a:custGeom>
            <a:avLst/>
            <a:gdLst>
              <a:gd name="connsiteX0" fmla="*/ 0 w 3221036"/>
              <a:gd name="connsiteY0" fmla="*/ 136652 h 136652"/>
              <a:gd name="connsiteX1" fmla="*/ 3221036 w 3221036"/>
              <a:gd name="connsiteY1" fmla="*/ 136652 h 136652"/>
              <a:gd name="connsiteX2" fmla="*/ 2939504 w 3221036"/>
              <a:gd name="connsiteY2" fmla="*/ 0 h 136652"/>
              <a:gd name="connsiteX3" fmla="*/ 2701802 w 3221036"/>
              <a:gd name="connsiteY3" fmla="*/ 0 h 136652"/>
              <a:gd name="connsiteX4" fmla="*/ 2668586 w 3221036"/>
              <a:gd name="connsiteY4" fmla="*/ 54833 h 136652"/>
              <a:gd name="connsiteX5" fmla="*/ 552450 w 3221036"/>
              <a:gd name="connsiteY5" fmla="*/ 54833 h 136652"/>
              <a:gd name="connsiteX6" fmla="*/ 519234 w 3221036"/>
              <a:gd name="connsiteY6" fmla="*/ 0 h 136652"/>
              <a:gd name="connsiteX7" fmla="*/ 281532 w 3221036"/>
              <a:gd name="connsiteY7" fmla="*/ 0 h 136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21036" h="136652">
                <a:moveTo>
                  <a:pt x="0" y="136652"/>
                </a:moveTo>
                <a:lnTo>
                  <a:pt x="3221036" y="136652"/>
                </a:lnTo>
                <a:lnTo>
                  <a:pt x="2939504" y="0"/>
                </a:lnTo>
                <a:lnTo>
                  <a:pt x="2701802" y="0"/>
                </a:lnTo>
                <a:lnTo>
                  <a:pt x="2668586" y="54833"/>
                </a:lnTo>
                <a:lnTo>
                  <a:pt x="552450" y="54833"/>
                </a:lnTo>
                <a:lnTo>
                  <a:pt x="519234" y="0"/>
                </a:lnTo>
                <a:lnTo>
                  <a:pt x="281532" y="0"/>
                </a:lnTo>
                <a:close/>
              </a:path>
            </a:pathLst>
          </a:custGeom>
          <a:solidFill>
            <a:srgbClr val="10FBF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42038" y="136712"/>
            <a:ext cx="6973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是否亲身体验过计算机高科技为生活带来的便利</a:t>
            </a:r>
            <a:endParaRPr lang="zh-CN" altLang="en-US" sz="24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aphicFrame>
        <p:nvGraphicFramePr>
          <p:cNvPr id="17" name="图表 16"/>
          <p:cNvGraphicFramePr/>
          <p:nvPr/>
        </p:nvGraphicFramePr>
        <p:xfrm>
          <a:off x="409169" y="1165225"/>
          <a:ext cx="11208062" cy="5455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bldLvl="0" animBg="1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任意多边形 105"/>
          <p:cNvSpPr/>
          <p:nvPr/>
        </p:nvSpPr>
        <p:spPr>
          <a:xfrm>
            <a:off x="7918769" y="5725438"/>
            <a:ext cx="3221036" cy="136652"/>
          </a:xfrm>
          <a:custGeom>
            <a:avLst/>
            <a:gdLst>
              <a:gd name="connsiteX0" fmla="*/ 0 w 3221036"/>
              <a:gd name="connsiteY0" fmla="*/ 136652 h 136652"/>
              <a:gd name="connsiteX1" fmla="*/ 3221036 w 3221036"/>
              <a:gd name="connsiteY1" fmla="*/ 136652 h 136652"/>
              <a:gd name="connsiteX2" fmla="*/ 2939504 w 3221036"/>
              <a:gd name="connsiteY2" fmla="*/ 0 h 136652"/>
              <a:gd name="connsiteX3" fmla="*/ 2701802 w 3221036"/>
              <a:gd name="connsiteY3" fmla="*/ 0 h 136652"/>
              <a:gd name="connsiteX4" fmla="*/ 2668586 w 3221036"/>
              <a:gd name="connsiteY4" fmla="*/ 54833 h 136652"/>
              <a:gd name="connsiteX5" fmla="*/ 552450 w 3221036"/>
              <a:gd name="connsiteY5" fmla="*/ 54833 h 136652"/>
              <a:gd name="connsiteX6" fmla="*/ 519234 w 3221036"/>
              <a:gd name="connsiteY6" fmla="*/ 0 h 136652"/>
              <a:gd name="connsiteX7" fmla="*/ 281532 w 3221036"/>
              <a:gd name="connsiteY7" fmla="*/ 0 h 136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21036" h="136652">
                <a:moveTo>
                  <a:pt x="0" y="136652"/>
                </a:moveTo>
                <a:lnTo>
                  <a:pt x="3221036" y="136652"/>
                </a:lnTo>
                <a:lnTo>
                  <a:pt x="2939504" y="0"/>
                </a:lnTo>
                <a:lnTo>
                  <a:pt x="2701802" y="0"/>
                </a:lnTo>
                <a:lnTo>
                  <a:pt x="2668586" y="54833"/>
                </a:lnTo>
                <a:lnTo>
                  <a:pt x="552450" y="54833"/>
                </a:lnTo>
                <a:lnTo>
                  <a:pt x="519234" y="0"/>
                </a:lnTo>
                <a:lnTo>
                  <a:pt x="281532" y="0"/>
                </a:lnTo>
                <a:close/>
              </a:path>
            </a:pathLst>
          </a:custGeom>
          <a:solidFill>
            <a:srgbClr val="10FBF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42038" y="136712"/>
            <a:ext cx="6973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是否希望更深一步了解相关知识</a:t>
            </a:r>
            <a:endParaRPr lang="zh-CN" altLang="en-US" sz="24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aphicFrame>
        <p:nvGraphicFramePr>
          <p:cNvPr id="17" name="图表 16"/>
          <p:cNvGraphicFramePr/>
          <p:nvPr/>
        </p:nvGraphicFramePr>
        <p:xfrm>
          <a:off x="409169" y="1165225"/>
          <a:ext cx="11208062" cy="5455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bldLvl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80365"/>
            <a:ext cx="12192965" cy="694056"/>
            <a:chOff x="0" y="623570"/>
            <a:chExt cx="12192965" cy="694056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0" y="1016000"/>
              <a:ext cx="101473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10147300" y="723900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0330906" y="723900"/>
              <a:ext cx="134257" cy="5445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10465163" y="976313"/>
              <a:ext cx="183606" cy="29210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648769" y="976313"/>
              <a:ext cx="75967" cy="341313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10724736" y="632460"/>
              <a:ext cx="194738" cy="67564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919474" y="623570"/>
              <a:ext cx="87099" cy="39243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004965" y="1016000"/>
              <a:ext cx="1188000" cy="0"/>
            </a:xfrm>
            <a:prstGeom prst="line">
              <a:avLst/>
            </a:prstGeom>
            <a:ln w="19050" cap="rnd">
              <a:solidFill>
                <a:srgbClr val="10FBFE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任意多边形 105"/>
          <p:cNvSpPr/>
          <p:nvPr/>
        </p:nvSpPr>
        <p:spPr>
          <a:xfrm>
            <a:off x="7918769" y="5725438"/>
            <a:ext cx="3221036" cy="136652"/>
          </a:xfrm>
          <a:custGeom>
            <a:avLst/>
            <a:gdLst>
              <a:gd name="connsiteX0" fmla="*/ 0 w 3221036"/>
              <a:gd name="connsiteY0" fmla="*/ 136652 h 136652"/>
              <a:gd name="connsiteX1" fmla="*/ 3221036 w 3221036"/>
              <a:gd name="connsiteY1" fmla="*/ 136652 h 136652"/>
              <a:gd name="connsiteX2" fmla="*/ 2939504 w 3221036"/>
              <a:gd name="connsiteY2" fmla="*/ 0 h 136652"/>
              <a:gd name="connsiteX3" fmla="*/ 2701802 w 3221036"/>
              <a:gd name="connsiteY3" fmla="*/ 0 h 136652"/>
              <a:gd name="connsiteX4" fmla="*/ 2668586 w 3221036"/>
              <a:gd name="connsiteY4" fmla="*/ 54833 h 136652"/>
              <a:gd name="connsiteX5" fmla="*/ 552450 w 3221036"/>
              <a:gd name="connsiteY5" fmla="*/ 54833 h 136652"/>
              <a:gd name="connsiteX6" fmla="*/ 519234 w 3221036"/>
              <a:gd name="connsiteY6" fmla="*/ 0 h 136652"/>
              <a:gd name="connsiteX7" fmla="*/ 281532 w 3221036"/>
              <a:gd name="connsiteY7" fmla="*/ 0 h 136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21036" h="136652">
                <a:moveTo>
                  <a:pt x="0" y="136652"/>
                </a:moveTo>
                <a:lnTo>
                  <a:pt x="3221036" y="136652"/>
                </a:lnTo>
                <a:lnTo>
                  <a:pt x="2939504" y="0"/>
                </a:lnTo>
                <a:lnTo>
                  <a:pt x="2701802" y="0"/>
                </a:lnTo>
                <a:lnTo>
                  <a:pt x="2668586" y="54833"/>
                </a:lnTo>
                <a:lnTo>
                  <a:pt x="552450" y="54833"/>
                </a:lnTo>
                <a:lnTo>
                  <a:pt x="519234" y="0"/>
                </a:lnTo>
                <a:lnTo>
                  <a:pt x="281532" y="0"/>
                </a:lnTo>
                <a:close/>
              </a:path>
            </a:pathLst>
          </a:custGeom>
          <a:solidFill>
            <a:srgbClr val="10FBF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42038" y="136712"/>
            <a:ext cx="6973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你是否觉得人们现在的生活已经离不开计算机科技</a:t>
            </a:r>
            <a:endParaRPr lang="zh-CN" altLang="en-US" sz="2400" b="1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17" name="图表 16"/>
          <p:cNvGraphicFramePr/>
          <p:nvPr/>
        </p:nvGraphicFramePr>
        <p:xfrm>
          <a:off x="409169" y="1165225"/>
          <a:ext cx="11208062" cy="5455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bldLvl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齿轮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3440" y="1322070"/>
            <a:ext cx="7945120" cy="44672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79035" y="2113280"/>
            <a:ext cx="2234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PART.01</a:t>
            </a:r>
            <a:endParaRPr lang="en-US" altLang="zh-CN" sz="32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227830" y="2775585"/>
            <a:ext cx="37357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大数据</a:t>
            </a:r>
            <a:endParaRPr lang="zh-CN" altLang="en-US" sz="48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15560" y="3605530"/>
            <a:ext cx="2350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2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Big Data</a:t>
            </a:r>
            <a:r>
              <a:rPr lang="zh-CN" altLang="en-US" sz="2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82445" y="1502410"/>
            <a:ext cx="3084195" cy="31515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519680" y="2516505"/>
            <a:ext cx="16103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目 录</a:t>
            </a:r>
            <a:endParaRPr lang="zh-CN" altLang="en-US" sz="440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19680" y="3368040"/>
            <a:ext cx="1610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Contents</a:t>
            </a:r>
            <a:endParaRPr lang="en-US" altLang="zh-CN" sz="24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220460" y="1155700"/>
            <a:ext cx="958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01.</a:t>
            </a:r>
            <a:endParaRPr lang="en-US" altLang="zh-CN" sz="4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64095" y="1186815"/>
            <a:ext cx="32708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什么是大数据？</a:t>
            </a:r>
            <a:endParaRPr lang="zh-CN" altLang="en-US" sz="32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220460" y="2434590"/>
            <a:ext cx="958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02.</a:t>
            </a:r>
            <a:endParaRPr lang="en-US" altLang="zh-CN" sz="4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364095" y="2516505"/>
            <a:ext cx="44938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大数据的</a:t>
            </a:r>
            <a:r>
              <a:rPr lang="en-US" altLang="zh-CN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“4V”</a:t>
            </a:r>
            <a:r>
              <a:rPr lang="zh-CN" altLang="en-US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特点</a:t>
            </a:r>
            <a:endParaRPr lang="zh-CN" altLang="en-US" sz="32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220460" y="3703955"/>
            <a:ext cx="958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03.</a:t>
            </a:r>
            <a:endParaRPr lang="en-US" altLang="zh-CN" sz="4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364095" y="3735070"/>
            <a:ext cx="32708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大数据时代</a:t>
            </a:r>
            <a:endParaRPr lang="zh-CN" altLang="en-US" sz="32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220460" y="4977765"/>
            <a:ext cx="958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04.</a:t>
            </a:r>
            <a:endParaRPr lang="en-US" altLang="zh-CN" sz="4000" dirty="0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364095" y="5008880"/>
            <a:ext cx="35077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1">
                <a:solidFill>
                  <a:srgbClr val="10FBFE"/>
                </a:solidFill>
                <a:latin typeface="微软雅黑" panose="020B0503020204020204" charset="-122"/>
                <a:ea typeface="微软雅黑" panose="020B0503020204020204" charset="-122"/>
              </a:rPr>
              <a:t>基于大数据的技术</a:t>
            </a:r>
            <a:endParaRPr lang="zh-CN" altLang="en-US" sz="3200" b="1">
              <a:solidFill>
                <a:srgbClr val="10FBFE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50"/>
                            </p:stCondLst>
                            <p:childTnLst>
                              <p:par>
                                <p:cTn id="29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85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350"/>
                            </p:stCondLst>
                            <p:childTnLst>
                              <p:par>
                                <p:cTn id="40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8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350"/>
                            </p:stCondLst>
                            <p:childTnLst>
                              <p:par>
                                <p:cTn id="51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8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350"/>
                            </p:stCondLst>
                            <p:childTnLst>
                              <p:par>
                                <p:cTn id="62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9" grpId="1"/>
      <p:bldP spid="12" grpId="0"/>
      <p:bldP spid="13" grpId="0"/>
      <p:bldP spid="13" grpId="1"/>
      <p:bldP spid="14" grpId="0"/>
      <p:bldP spid="15" grpId="0"/>
      <p:bldP spid="15" grpId="1"/>
      <p:bldP spid="16" grpId="0"/>
      <p:bldP spid="17" grpId="0"/>
      <p:bldP spid="17" grpId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6361</Words>
  <Application>WPS 演示</Application>
  <PresentationFormat>宽屏</PresentationFormat>
  <Paragraphs>357</Paragraphs>
  <Slides>31</Slides>
  <Notes>31</Notes>
  <HiddenSlides>0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31</vt:i4>
      </vt:variant>
    </vt:vector>
  </HeadingPairs>
  <TitlesOfParts>
    <vt:vector size="49" baseType="lpstr">
      <vt:lpstr>Arial</vt:lpstr>
      <vt:lpstr>宋体</vt:lpstr>
      <vt:lpstr>Wingdings</vt:lpstr>
      <vt:lpstr>微软雅黑</vt:lpstr>
      <vt:lpstr>Calibri</vt:lpstr>
      <vt:lpstr>Arial Unicode MS</vt:lpstr>
      <vt:lpstr>等线</vt:lpstr>
      <vt:lpstr>华文细黑</vt:lpstr>
      <vt:lpstr>方正姚体</vt:lpstr>
      <vt:lpstr>Arial</vt:lpstr>
      <vt:lpstr>FontAwesome</vt:lpstr>
      <vt:lpstr>Open Sans</vt:lpstr>
      <vt:lpstr>Helvetica Light</vt:lpstr>
      <vt:lpstr>Kontrapunkt Bob Bold</vt:lpstr>
      <vt:lpstr>Aller Light</vt:lpstr>
      <vt:lpstr>Segoe Print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互联网云计算大数据智能科技PPT动态模板</dc:title>
  <dc:creator>Administrator</dc:creator>
  <cp:lastModifiedBy>sjw</cp:lastModifiedBy>
  <cp:revision>30</cp:revision>
  <dcterms:created xsi:type="dcterms:W3CDTF">2017-07-15T09:44:00Z</dcterms:created>
  <dcterms:modified xsi:type="dcterms:W3CDTF">2017-11-11T15:22:52Z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